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s/slide68.xml" ContentType="application/vnd.openxmlformats-officedocument.presentationml.slide+xml"/>
  <Override PartName="/ppt/slides/slide22.xml" ContentType="application/vnd.openxmlformats-officedocument.presentationml.slide+xml"/>
  <Override PartName="/ppt/slides/slide28.xml" ContentType="application/vnd.openxmlformats-officedocument.presentationml.slide+xml"/>
  <Override PartName="/ppt/slides/slide66.xml" ContentType="application/vnd.openxmlformats-officedocument.presentationml.slide+xml"/>
  <Override PartName="/docProps/app.xml" ContentType="application/vnd.openxmlformats-officedocument.extended-properties+xml"/>
  <Override PartName="/ppt/slides/slide30.xml" ContentType="application/vnd.openxmlformats-officedocument.presentationml.slide+xml"/>
  <Override PartName="/ppt/slides/slide36.xml" ContentType="application/vnd.openxmlformats-officedocument.presentationml.slide+xml"/>
  <Override PartName="/ppt/slides/slide11.xml" ContentType="application/vnd.openxmlformats-officedocument.presentationml.slide+xml"/>
  <Override PartName="/ppt/slides/slide18.xml" ContentType="application/vnd.openxmlformats-officedocument.presentationml.slide+xml"/>
  <Override PartName="/ppt/slides/slide47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1.xml" ContentType="application/vnd.openxmlformats-officedocument.presentationml.slide+xml"/>
  <Override PartName="/ppt/slides/slide23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52.xml" ContentType="application/vnd.openxmlformats-officedocument.presentationml.slide+xml"/>
  <Override PartName="/ppt/slides/slide1.xml" ContentType="application/vnd.openxmlformats-officedocument.presentationml.slide+xml"/>
  <Override PartName="/ppt/slides/slide51.xml" ContentType="application/vnd.openxmlformats-officedocument.presentationml.slide+xml"/>
  <Override PartName="/ppt/slides/slide7.xml" ContentType="application/vnd.openxmlformats-officedocument.presentationml.slide+xml"/>
  <Override PartName="/ppt/slides/slide62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s/slide13.xml" ContentType="application/vnd.openxmlformats-officedocument.presentationml.slide+xml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61.xml" ContentType="application/vnd.openxmlformats-officedocument.presentationml.slide+xml"/>
  <Override PartName="/ppt/slides/slide4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37.xml" ContentType="application/vnd.openxmlformats-officedocument.presentationml.slide+xml"/>
  <Override PartName="/ppt/slides/slide10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Default Extension="png" ContentType="image/png"/>
  <Override PartName="/ppt/slides/slide27.xml" ContentType="application/vnd.openxmlformats-officedocument.presentationml.slide+xml"/>
  <Override PartName="/docProps/core.xml" ContentType="application/vnd.openxmlformats-package.core-properties+xml"/>
  <Override PartName="/ppt/slides/slide56.xml" ContentType="application/vnd.openxmlformats-officedocument.presentationml.slide+xml"/>
  <Override PartName="/ppt/slides/slide31.xml" ContentType="application/vnd.openxmlformats-officedocument.presentationml.slide+xml"/>
  <Default Extension="bin" ContentType="application/vnd.openxmlformats-officedocument.presentationml.printerSettings"/>
  <Override PartName="/ppt/slides/slide53.xml" ContentType="application/vnd.openxmlformats-officedocument.presentationml.slide+xml"/>
  <Override PartName="/ppt/slides/slide55.xml" ContentType="application/vnd.openxmlformats-officedocument.presentationml.slide+xml"/>
  <Override PartName="/ppt/slides/slide67.xml" ContentType="application/vnd.openxmlformats-officedocument.presentationml.slide+xml"/>
  <Override PartName="/ppt/slides/slide12.xml" ContentType="application/vnd.openxmlformats-officedocument.presentationml.slide+xml"/>
  <Override PartName="/ppt/slides/slide19.xml" ContentType="application/vnd.openxmlformats-officedocument.presentationml.slide+xml"/>
  <Override PartName="/ppt/slides/slide41.xml" ContentType="application/vnd.openxmlformats-officedocument.presentationml.slide+xml"/>
  <Override PartName="/ppt/slides/slide46.xml" ContentType="application/vnd.openxmlformats-officedocument.presentationml.slide+xml"/>
  <Override PartName="/ppt/notesSlides/notesSlide2.xml" ContentType="application/vnd.openxmlformats-officedocument.presentationml.notesSlide+xml"/>
  <Override PartName="/ppt/theme/theme2.xml" ContentType="application/vnd.openxmlformats-officedocument.theme+xml"/>
  <Override PartName="/ppt/slides/slide2.xml" ContentType="application/vnd.openxmlformats-officedocument.presentationml.slide+xml"/>
  <Override PartName="/ppt/slides/slide69.xml" ContentType="application/vnd.openxmlformats-officedocument.presentationml.slide+xml"/>
  <Override PartName="/ppt/slides/slide35.xml" ContentType="application/vnd.openxmlformats-officedocument.presentationml.slide+xml"/>
  <Override PartName="/ppt/slides/slide42.xml" ContentType="application/vnd.openxmlformats-officedocument.presentationml.slide+xml"/>
  <Override PartName="/ppt/slides/slide45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50.xml" ContentType="application/vnd.openxmlformats-officedocument.presentationml.slide+xml"/>
  <Override PartName="/ppt/slides/slide54.xml" ContentType="application/vnd.openxmlformats-officedocument.presentationml.slide+xml"/>
  <Override PartName="/ppt/slides/slide57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58.xml" ContentType="application/vnd.openxmlformats-officedocument.presentationml.slide+xml"/>
  <Default Extension="xml" ContentType="application/xml"/>
  <Override PartName="/ppt/slides/slide26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5.xml" ContentType="application/vnd.openxmlformats-officedocument.presentationml.slide+xml"/>
  <Override PartName="/ppt/slides/slide63.xml" ContentType="application/vnd.openxmlformats-officedocument.presentationml.slide+xml"/>
  <Override PartName="/ppt/slides/slide14.xml" ContentType="application/vnd.openxmlformats-officedocument.presentationml.slide+xml"/>
  <Override PartName="/ppt/slides/slide40.xml" ContentType="application/vnd.openxmlformats-officedocument.presentationml.slide+xml"/>
  <Override PartName="/ppt/slides/slide34.xml" ContentType="application/vnd.openxmlformats-officedocument.presentationml.slide+xml"/>
  <Override PartName="/ppt/slides/slide44.xml" ContentType="application/vnd.openxmlformats-officedocument.presentationml.slide+xml"/>
  <Override PartName="/ppt/slides/slide49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48.xml" ContentType="application/vnd.openxmlformats-officedocument.presentationml.slide+xml"/>
  <Override PartName="/ppt/theme/theme1.xml" ContentType="application/vnd.openxmlformats-officedocument.theme+xml"/>
  <Override PartName="/ppt/presentation.xml" ContentType="application/vnd.openxmlformats-officedocument.presentationml.presentation.main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59.xml" ContentType="application/vnd.openxmlformats-officedocument.presentationml.slide+xml"/>
  <Default Extension="jpeg" ContentType="image/jpeg"/>
  <Override PartName="/ppt/slides/slide6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Default Extension="tiff" ContentType="image/tiff"/>
  <Override PartName="/ppt/slideLayouts/slideLayout11.xml" ContentType="application/vnd.openxmlformats-officedocument.presentationml.slideLayout+xml"/>
  <Override PartName="/ppt/slides/slide8.xml" ContentType="application/vnd.openxmlformats-officedocument.presentationml.slide+xml"/>
  <Override PartName="/ppt/slides/slide15.xml" ContentType="application/vnd.openxmlformats-officedocument.presentationml.slide+xml"/>
  <Default Extension="rels" ContentType="application/vnd.openxmlformats-package.relationships+xml"/>
  <Override PartName="/ppt/slides/slide9.xml" ContentType="application/vnd.openxmlformats-officedocument.presentationml.slide+xml"/>
  <Override PartName="/ppt/slides/slide60.xml" ContentType="application/vnd.openxmlformats-officedocument.presentationml.slide+xml"/>
  <Override PartName="/ppt/slides/slide24.xml" ContentType="application/vnd.openxmlformats-officedocument.presentationml.slide+xml"/>
  <Override PartName="/ppt/slides/slide39.xml" ContentType="application/vnd.openxmlformats-officedocument.presentationml.slide+xml"/>
  <Override PartName="/ppt/slides/slide32.xml" ContentType="application/vnd.openxmlformats-officedocument.presentationml.slide+xml"/>
  <Override PartName="/ppt/slides/slide6.xml" ContentType="application/vnd.openxmlformats-officedocument.presentationml.slide+xml"/>
  <Override PartName="/ppt/slides/slide16.xml" ContentType="application/vnd.openxmlformats-officedocument.presentationml.slide+xml"/>
  <Override PartName="/ppt/slides/slide38.xml" ContentType="application/vnd.openxmlformats-officedocument.presentationml.slide+xml"/>
  <Override PartName="/ppt/slides/slide29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id="2147483648" r:id="rId1"/>
  </p:sldMasterIdLst>
  <p:notesMasterIdLst>
    <p:notesMasterId r:id="rId71"/>
  </p:notesMasterIdLst>
  <p:sldIdLst>
    <p:sldId id="329" r:id="rId2"/>
    <p:sldId id="257" r:id="rId3"/>
    <p:sldId id="258" r:id="rId4"/>
    <p:sldId id="259" r:id="rId5"/>
    <p:sldId id="317" r:id="rId6"/>
    <p:sldId id="318" r:id="rId7"/>
    <p:sldId id="319" r:id="rId8"/>
    <p:sldId id="320" r:id="rId9"/>
    <p:sldId id="265" r:id="rId10"/>
    <p:sldId id="286" r:id="rId11"/>
    <p:sldId id="330" r:id="rId12"/>
    <p:sldId id="331" r:id="rId13"/>
    <p:sldId id="332" r:id="rId14"/>
    <p:sldId id="282" r:id="rId15"/>
    <p:sldId id="283" r:id="rId16"/>
    <p:sldId id="300" r:id="rId17"/>
    <p:sldId id="301" r:id="rId18"/>
    <p:sldId id="302" r:id="rId19"/>
    <p:sldId id="303" r:id="rId20"/>
    <p:sldId id="304" r:id="rId21"/>
    <p:sldId id="355" r:id="rId22"/>
    <p:sldId id="356" r:id="rId23"/>
    <p:sldId id="261" r:id="rId24"/>
    <p:sldId id="284" r:id="rId25"/>
    <p:sldId id="262" r:id="rId26"/>
    <p:sldId id="325" r:id="rId27"/>
    <p:sldId id="349" r:id="rId28"/>
    <p:sldId id="263" r:id="rId29"/>
    <p:sldId id="308" r:id="rId30"/>
    <p:sldId id="309" r:id="rId31"/>
    <p:sldId id="310" r:id="rId32"/>
    <p:sldId id="311" r:id="rId33"/>
    <p:sldId id="264" r:id="rId34"/>
    <p:sldId id="341" r:id="rId35"/>
    <p:sldId id="340" r:id="rId36"/>
    <p:sldId id="285" r:id="rId37"/>
    <p:sldId id="344" r:id="rId38"/>
    <p:sldId id="345" r:id="rId39"/>
    <p:sldId id="267" r:id="rId40"/>
    <p:sldId id="354" r:id="rId41"/>
    <p:sldId id="269" r:id="rId42"/>
    <p:sldId id="290" r:id="rId43"/>
    <p:sldId id="270" r:id="rId44"/>
    <p:sldId id="291" r:id="rId45"/>
    <p:sldId id="268" r:id="rId46"/>
    <p:sldId id="289" r:id="rId47"/>
    <p:sldId id="271" r:id="rId48"/>
    <p:sldId id="292" r:id="rId49"/>
    <p:sldId id="273" r:id="rId50"/>
    <p:sldId id="347" r:id="rId51"/>
    <p:sldId id="346" r:id="rId52"/>
    <p:sldId id="294" r:id="rId53"/>
    <p:sldId id="274" r:id="rId54"/>
    <p:sldId id="295" r:id="rId55"/>
    <p:sldId id="276" r:id="rId56"/>
    <p:sldId id="297" r:id="rId57"/>
    <p:sldId id="277" r:id="rId58"/>
    <p:sldId id="298" r:id="rId59"/>
    <p:sldId id="278" r:id="rId60"/>
    <p:sldId id="299" r:id="rId61"/>
    <p:sldId id="279" r:id="rId62"/>
    <p:sldId id="353" r:id="rId63"/>
    <p:sldId id="280" r:id="rId64"/>
    <p:sldId id="316" r:id="rId65"/>
    <p:sldId id="348" r:id="rId66"/>
    <p:sldId id="326" r:id="rId67"/>
    <p:sldId id="357" r:id="rId68"/>
    <p:sldId id="351" r:id="rId69"/>
    <p:sldId id="281" r:id="rId70"/>
  </p:sldIdLst>
  <p:sldSz cx="14630400" cy="82296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600" kern="1200">
        <a:solidFill>
          <a:schemeClr val="tx1"/>
        </a:solidFill>
        <a:latin typeface="Arial" pitchFamily="32" charset="0"/>
        <a:ea typeface="ＭＳ Ｐゴシック" pitchFamily="32" charset="-128"/>
        <a:cs typeface="ＭＳ Ｐゴシック" pitchFamily="32" charset="-128"/>
      </a:defRPr>
    </a:lvl1pPr>
    <a:lvl2pPr marL="457200" algn="l" rtl="0" fontAlgn="base">
      <a:spcBef>
        <a:spcPct val="0"/>
      </a:spcBef>
      <a:spcAft>
        <a:spcPct val="0"/>
      </a:spcAft>
      <a:defRPr sz="2600" kern="1200">
        <a:solidFill>
          <a:schemeClr val="tx1"/>
        </a:solidFill>
        <a:latin typeface="Arial" pitchFamily="32" charset="0"/>
        <a:ea typeface="ＭＳ Ｐゴシック" pitchFamily="32" charset="-128"/>
        <a:cs typeface="ＭＳ Ｐゴシック" pitchFamily="32" charset="-128"/>
      </a:defRPr>
    </a:lvl2pPr>
    <a:lvl3pPr marL="914400" algn="l" rtl="0" fontAlgn="base">
      <a:spcBef>
        <a:spcPct val="0"/>
      </a:spcBef>
      <a:spcAft>
        <a:spcPct val="0"/>
      </a:spcAft>
      <a:defRPr sz="2600" kern="1200">
        <a:solidFill>
          <a:schemeClr val="tx1"/>
        </a:solidFill>
        <a:latin typeface="Arial" pitchFamily="32" charset="0"/>
        <a:ea typeface="ＭＳ Ｐゴシック" pitchFamily="32" charset="-128"/>
        <a:cs typeface="ＭＳ Ｐゴシック" pitchFamily="32" charset="-128"/>
      </a:defRPr>
    </a:lvl3pPr>
    <a:lvl4pPr marL="1371600" algn="l" rtl="0" fontAlgn="base">
      <a:spcBef>
        <a:spcPct val="0"/>
      </a:spcBef>
      <a:spcAft>
        <a:spcPct val="0"/>
      </a:spcAft>
      <a:defRPr sz="2600" kern="1200">
        <a:solidFill>
          <a:schemeClr val="tx1"/>
        </a:solidFill>
        <a:latin typeface="Arial" pitchFamily="32" charset="0"/>
        <a:ea typeface="ＭＳ Ｐゴシック" pitchFamily="32" charset="-128"/>
        <a:cs typeface="ＭＳ Ｐゴシック" pitchFamily="32" charset="-128"/>
      </a:defRPr>
    </a:lvl4pPr>
    <a:lvl5pPr marL="1828800" algn="l" rtl="0" fontAlgn="base">
      <a:spcBef>
        <a:spcPct val="0"/>
      </a:spcBef>
      <a:spcAft>
        <a:spcPct val="0"/>
      </a:spcAft>
      <a:defRPr sz="2600" kern="1200">
        <a:solidFill>
          <a:schemeClr val="tx1"/>
        </a:solidFill>
        <a:latin typeface="Arial" pitchFamily="32" charset="0"/>
        <a:ea typeface="ＭＳ Ｐゴシック" pitchFamily="32" charset="-128"/>
        <a:cs typeface="ＭＳ Ｐゴシック" pitchFamily="32" charset="-128"/>
      </a:defRPr>
    </a:lvl5pPr>
    <a:lvl6pPr marL="2286000" algn="l" defTabSz="457200" rtl="0" eaLnBrk="1" latinLnBrk="0" hangingPunct="1">
      <a:defRPr sz="2600" kern="1200">
        <a:solidFill>
          <a:schemeClr val="tx1"/>
        </a:solidFill>
        <a:latin typeface="Arial" pitchFamily="32" charset="0"/>
        <a:ea typeface="ＭＳ Ｐゴシック" pitchFamily="32" charset="-128"/>
        <a:cs typeface="ＭＳ Ｐゴシック" pitchFamily="32" charset="-128"/>
      </a:defRPr>
    </a:lvl6pPr>
    <a:lvl7pPr marL="2743200" algn="l" defTabSz="457200" rtl="0" eaLnBrk="1" latinLnBrk="0" hangingPunct="1">
      <a:defRPr sz="2600" kern="1200">
        <a:solidFill>
          <a:schemeClr val="tx1"/>
        </a:solidFill>
        <a:latin typeface="Arial" pitchFamily="32" charset="0"/>
        <a:ea typeface="ＭＳ Ｐゴシック" pitchFamily="32" charset="-128"/>
        <a:cs typeface="ＭＳ Ｐゴシック" pitchFamily="32" charset="-128"/>
      </a:defRPr>
    </a:lvl7pPr>
    <a:lvl8pPr marL="3200400" algn="l" defTabSz="457200" rtl="0" eaLnBrk="1" latinLnBrk="0" hangingPunct="1">
      <a:defRPr sz="2600" kern="1200">
        <a:solidFill>
          <a:schemeClr val="tx1"/>
        </a:solidFill>
        <a:latin typeface="Arial" pitchFamily="32" charset="0"/>
        <a:ea typeface="ＭＳ Ｐゴシック" pitchFamily="32" charset="-128"/>
        <a:cs typeface="ＭＳ Ｐゴシック" pitchFamily="32" charset="-128"/>
      </a:defRPr>
    </a:lvl8pPr>
    <a:lvl9pPr marL="3657600" algn="l" defTabSz="457200" rtl="0" eaLnBrk="1" latinLnBrk="0" hangingPunct="1">
      <a:defRPr sz="2600" kern="1200">
        <a:solidFill>
          <a:schemeClr val="tx1"/>
        </a:solidFill>
        <a:latin typeface="Arial" pitchFamily="32" charset="0"/>
        <a:ea typeface="ＭＳ Ｐゴシック" pitchFamily="32" charset="-128"/>
        <a:cs typeface="ＭＳ Ｐゴシック" pitchFamily="32" charset="-128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prnPr scaleToFitPaper="1" frameSlides="1"/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 showGuides="1">
      <p:cViewPr>
        <p:scale>
          <a:sx n="50" d="100"/>
          <a:sy n="50" d="100"/>
        </p:scale>
        <p:origin x="-280" y="-136"/>
      </p:cViewPr>
      <p:guideLst>
        <p:guide orient="horz" pos="4480"/>
        <p:guide pos="4902"/>
      </p:guideLst>
    </p:cSldViewPr>
  </p:slideViewPr>
  <p:outlineViewPr>
    <p:cViewPr>
      <p:scale>
        <a:sx n="33" d="100"/>
        <a:sy n="33" d="100"/>
      </p:scale>
      <p:origin x="0" y="3376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  <p:sld r:id="rId11" collapse="1"/>
      <p:sld r:id="rId12" collapse="1"/>
      <p:sld r:id="rId13" collapse="1"/>
      <p:sld r:id="rId14" collapse="1"/>
      <p:sld r:id="rId15" collapse="1"/>
      <p:sld r:id="rId16" collapse="1"/>
      <p:sld r:id="rId17" collapse="1"/>
      <p:sld r:id="rId18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10392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64" Type="http://schemas.openxmlformats.org/officeDocument/2006/relationships/slide" Target="slides/slide63.xml"/><Relationship Id="rId60" Type="http://schemas.openxmlformats.org/officeDocument/2006/relationships/slide" Target="slides/slide59.xml"/><Relationship Id="rId39" Type="http://schemas.openxmlformats.org/officeDocument/2006/relationships/slide" Target="slides/slide38.xml"/><Relationship Id="rId70" Type="http://schemas.openxmlformats.org/officeDocument/2006/relationships/slide" Target="slides/slide69.xml"/><Relationship Id="rId7" Type="http://schemas.openxmlformats.org/officeDocument/2006/relationships/slide" Target="slides/slide6.xml"/><Relationship Id="rId43" Type="http://schemas.openxmlformats.org/officeDocument/2006/relationships/slide" Target="slides/slide42.xml"/><Relationship Id="rId74" Type="http://schemas.openxmlformats.org/officeDocument/2006/relationships/viewProps" Target="viewProps.xml"/><Relationship Id="rId25" Type="http://schemas.openxmlformats.org/officeDocument/2006/relationships/slide" Target="slides/slide24.xml"/><Relationship Id="rId10" Type="http://schemas.openxmlformats.org/officeDocument/2006/relationships/slide" Target="slides/slide9.xml"/><Relationship Id="rId50" Type="http://schemas.openxmlformats.org/officeDocument/2006/relationships/slide" Target="slides/slide49.xml"/><Relationship Id="rId63" Type="http://schemas.openxmlformats.org/officeDocument/2006/relationships/slide" Target="slides/slide62.xml"/><Relationship Id="rId17" Type="http://schemas.openxmlformats.org/officeDocument/2006/relationships/slide" Target="slides/slide16.xml"/><Relationship Id="rId9" Type="http://schemas.openxmlformats.org/officeDocument/2006/relationships/slide" Target="slides/slide8.xml"/><Relationship Id="rId18" Type="http://schemas.openxmlformats.org/officeDocument/2006/relationships/slide" Target="slides/slide17.xml"/><Relationship Id="rId27" Type="http://schemas.openxmlformats.org/officeDocument/2006/relationships/slide" Target="slides/slide26.xml"/><Relationship Id="rId71" Type="http://schemas.openxmlformats.org/officeDocument/2006/relationships/notesMaster" Target="notesMasters/notesMaster1.xml"/><Relationship Id="rId14" Type="http://schemas.openxmlformats.org/officeDocument/2006/relationships/slide" Target="slides/slide13.xml"/><Relationship Id="rId4" Type="http://schemas.openxmlformats.org/officeDocument/2006/relationships/slide" Target="slides/slide3.xml"/><Relationship Id="rId28" Type="http://schemas.openxmlformats.org/officeDocument/2006/relationships/slide" Target="slides/slide27.xml"/><Relationship Id="rId45" Type="http://schemas.openxmlformats.org/officeDocument/2006/relationships/slide" Target="slides/slide44.xml"/><Relationship Id="rId58" Type="http://schemas.openxmlformats.org/officeDocument/2006/relationships/slide" Target="slides/slide57.xml"/><Relationship Id="rId42" Type="http://schemas.openxmlformats.org/officeDocument/2006/relationships/slide" Target="slides/slide41.xml"/><Relationship Id="rId73" Type="http://schemas.openxmlformats.org/officeDocument/2006/relationships/presProps" Target="presProps.xml"/><Relationship Id="rId6" Type="http://schemas.openxmlformats.org/officeDocument/2006/relationships/slide" Target="slides/slide5.xml"/><Relationship Id="rId49" Type="http://schemas.openxmlformats.org/officeDocument/2006/relationships/slide" Target="slides/slide48.xml"/><Relationship Id="rId44" Type="http://schemas.openxmlformats.org/officeDocument/2006/relationships/slide" Target="slides/slide43.xml"/><Relationship Id="rId69" Type="http://schemas.openxmlformats.org/officeDocument/2006/relationships/slide" Target="slides/slide68.xml"/><Relationship Id="rId19" Type="http://schemas.openxmlformats.org/officeDocument/2006/relationships/slide" Target="slides/slide18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2" Type="http://schemas.openxmlformats.org/officeDocument/2006/relationships/slide" Target="slides/slide1.xml"/><Relationship Id="rId46" Type="http://schemas.openxmlformats.org/officeDocument/2006/relationships/slide" Target="slides/slide45.xml"/><Relationship Id="rId57" Type="http://schemas.openxmlformats.org/officeDocument/2006/relationships/slide" Target="slides/slide56.xml"/><Relationship Id="rId59" Type="http://schemas.openxmlformats.org/officeDocument/2006/relationships/slide" Target="slides/slide58.xml"/><Relationship Id="rId35" Type="http://schemas.openxmlformats.org/officeDocument/2006/relationships/slide" Target="slides/slide34.xml"/><Relationship Id="rId51" Type="http://schemas.openxmlformats.org/officeDocument/2006/relationships/slide" Target="slides/slide50.xml"/><Relationship Id="rId55" Type="http://schemas.openxmlformats.org/officeDocument/2006/relationships/slide" Target="slides/slide54.xml"/><Relationship Id="rId31" Type="http://schemas.openxmlformats.org/officeDocument/2006/relationships/slide" Target="slides/slide30.xml"/><Relationship Id="rId34" Type="http://schemas.openxmlformats.org/officeDocument/2006/relationships/slide" Target="slides/slide33.xml"/><Relationship Id="rId40" Type="http://schemas.openxmlformats.org/officeDocument/2006/relationships/slide" Target="slides/slide39.xml"/><Relationship Id="rId62" Type="http://schemas.openxmlformats.org/officeDocument/2006/relationships/slide" Target="slides/slide61.xml"/><Relationship Id="rId66" Type="http://schemas.openxmlformats.org/officeDocument/2006/relationships/slide" Target="slides/slide65.xml"/><Relationship Id="rId36" Type="http://schemas.openxmlformats.org/officeDocument/2006/relationships/slide" Target="slides/slide35.xml"/><Relationship Id="rId72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4" Type="http://schemas.openxmlformats.org/officeDocument/2006/relationships/slide" Target="slides/slide23.xml"/><Relationship Id="rId47" Type="http://schemas.openxmlformats.org/officeDocument/2006/relationships/slide" Target="slides/slide46.xml"/><Relationship Id="rId56" Type="http://schemas.openxmlformats.org/officeDocument/2006/relationships/slide" Target="slides/slide55.xml"/><Relationship Id="rId48" Type="http://schemas.openxmlformats.org/officeDocument/2006/relationships/slide" Target="slides/slide47.xml"/><Relationship Id="rId75" Type="http://schemas.openxmlformats.org/officeDocument/2006/relationships/theme" Target="theme/theme1.xml"/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2" Type="http://schemas.openxmlformats.org/officeDocument/2006/relationships/slide" Target="slides/slide51.xml"/><Relationship Id="rId65" Type="http://schemas.openxmlformats.org/officeDocument/2006/relationships/slide" Target="slides/slide64.xml"/><Relationship Id="rId67" Type="http://schemas.openxmlformats.org/officeDocument/2006/relationships/slide" Target="slides/slide66.xml"/><Relationship Id="rId54" Type="http://schemas.openxmlformats.org/officeDocument/2006/relationships/slide" Target="slides/slide53.xml"/><Relationship Id="rId12" Type="http://schemas.openxmlformats.org/officeDocument/2006/relationships/slide" Target="slides/slide11.xml"/><Relationship Id="rId76" Type="http://schemas.openxmlformats.org/officeDocument/2006/relationships/tableStyles" Target="tableStyles.xml"/><Relationship Id="rId3" Type="http://schemas.openxmlformats.org/officeDocument/2006/relationships/slide" Target="slides/slide2.xml"/><Relationship Id="rId23" Type="http://schemas.openxmlformats.org/officeDocument/2006/relationships/slide" Target="slides/slide22.xml"/><Relationship Id="rId61" Type="http://schemas.openxmlformats.org/officeDocument/2006/relationships/slide" Target="slides/slide60.xml"/><Relationship Id="rId53" Type="http://schemas.openxmlformats.org/officeDocument/2006/relationships/slide" Target="slides/slide52.xml"/><Relationship Id="rId26" Type="http://schemas.openxmlformats.org/officeDocument/2006/relationships/slide" Target="slides/slide25.xml"/><Relationship Id="rId30" Type="http://schemas.openxmlformats.org/officeDocument/2006/relationships/slide" Target="slides/slide29.xml"/><Relationship Id="rId11" Type="http://schemas.openxmlformats.org/officeDocument/2006/relationships/slide" Target="slides/slide10.xml"/><Relationship Id="rId68" Type="http://schemas.openxmlformats.org/officeDocument/2006/relationships/slide" Target="slides/slide67.xml"/><Relationship Id="rId29" Type="http://schemas.openxmlformats.org/officeDocument/2006/relationships/slide" Target="slides/slide28.xml"/><Relationship Id="rId16" Type="http://schemas.openxmlformats.org/officeDocument/2006/relationships/slide" Target="slides/slide15.xml"/><Relationship Id="rId33" Type="http://schemas.openxmlformats.org/officeDocument/2006/relationships/slide" Target="slides/slide32.xml"/><Relationship Id="rId41" Type="http://schemas.openxmlformats.org/officeDocument/2006/relationships/slide" Target="slides/slide4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2" Type="http://schemas.openxmlformats.org/officeDocument/2006/relationships/slide" Target="slides/slide21.xml"/><Relationship Id="rId21" Type="http://schemas.openxmlformats.org/officeDocument/2006/relationships/slide" Target="slides/slide20.xml"/></Relationships>
</file>

<file path=ppt/_rels/viewProps.xml.rels><?xml version="1.0" encoding="UTF-8" standalone="yes"?>
<Relationships xmlns="http://schemas.openxmlformats.org/package/2006/relationships"><Relationship Id="rId14" Type="http://schemas.openxmlformats.org/officeDocument/2006/relationships/slide" Target="slides/slide26.xml"/><Relationship Id="rId4" Type="http://schemas.openxmlformats.org/officeDocument/2006/relationships/slide" Target="slides/slide6.xml"/><Relationship Id="rId7" Type="http://schemas.openxmlformats.org/officeDocument/2006/relationships/slide" Target="slides/slide11.xml"/><Relationship Id="rId11" Type="http://schemas.openxmlformats.org/officeDocument/2006/relationships/slide" Target="slides/slide19.xml"/><Relationship Id="rId1" Type="http://schemas.openxmlformats.org/officeDocument/2006/relationships/slide" Target="slides/slide3.xml"/><Relationship Id="rId6" Type="http://schemas.openxmlformats.org/officeDocument/2006/relationships/slide" Target="slides/slide8.xml"/><Relationship Id="rId16" Type="http://schemas.openxmlformats.org/officeDocument/2006/relationships/slide" Target="slides/slide52.xml"/><Relationship Id="rId8" Type="http://schemas.openxmlformats.org/officeDocument/2006/relationships/slide" Target="slides/slide13.xml"/><Relationship Id="rId13" Type="http://schemas.openxmlformats.org/officeDocument/2006/relationships/slide" Target="slides/slide21.xml"/><Relationship Id="rId10" Type="http://schemas.openxmlformats.org/officeDocument/2006/relationships/slide" Target="slides/slide16.xml"/><Relationship Id="rId5" Type="http://schemas.openxmlformats.org/officeDocument/2006/relationships/slide" Target="slides/slide7.xml"/><Relationship Id="rId15" Type="http://schemas.openxmlformats.org/officeDocument/2006/relationships/slide" Target="slides/slide27.xml"/><Relationship Id="rId12" Type="http://schemas.openxmlformats.org/officeDocument/2006/relationships/slide" Target="slides/slide20.xml"/><Relationship Id="rId17" Type="http://schemas.openxmlformats.org/officeDocument/2006/relationships/slide" Target="slides/slide60.xml"/><Relationship Id="rId2" Type="http://schemas.openxmlformats.org/officeDocument/2006/relationships/slide" Target="slides/slide4.xml"/><Relationship Id="rId9" Type="http://schemas.openxmlformats.org/officeDocument/2006/relationships/slide" Target="slides/slide15.xml"/><Relationship Id="rId3" Type="http://schemas.openxmlformats.org/officeDocument/2006/relationships/slide" Target="slides/slide5.xml"/><Relationship Id="rId18" Type="http://schemas.openxmlformats.org/officeDocument/2006/relationships/slide" Target="slides/slide6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F0AA29EA-6714-8947-904C-4E21082CC91D}" type="datetime1">
              <a:rPr lang="en-US"/>
              <a:pPr>
                <a:defRPr/>
              </a:pPr>
              <a:t>5/5/10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55F7A532-E6C6-2340-8829-D2A1F34E59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32" charset="-128"/>
        <a:cs typeface="ＭＳ Ｐゴシック" pitchFamily="32" charset="-128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32" charset="-128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32" charset="-128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32" charset="-128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32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0EEE166-1289-A74E-8D78-DAFB718A1E32}" type="slidenum">
              <a:rPr lang="en-US"/>
              <a:pPr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0EEE166-1289-A74E-8D78-DAFB718A1E32}" type="slidenum">
              <a:rPr lang="en-US"/>
              <a:pPr>
                <a:defRPr/>
              </a:pPr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0EEE166-1289-A74E-8D78-DAFB718A1E32}" type="slidenum">
              <a:rPr lang="en-US"/>
              <a:pPr>
                <a:defRPr/>
              </a:pPr>
              <a:t>67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6963" y="2555875"/>
            <a:ext cx="12436475" cy="17653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93925" y="4664075"/>
            <a:ext cx="10242550" cy="21018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66686E-BC71-3B4E-91EA-9215AEA2954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9EE0E2-0347-DC4C-B1B3-83AE32E560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607675" y="330200"/>
            <a:ext cx="3290888" cy="70215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1838" y="330200"/>
            <a:ext cx="9723437" cy="70215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FFB2A4-3A86-DB4A-ADA8-635E9B4B92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3314D3-B2C7-5F49-B332-2DDA8E58C9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5700" y="5287963"/>
            <a:ext cx="12436475" cy="163512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5700" y="3487738"/>
            <a:ext cx="12436475" cy="180022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501AB0-9D95-D94E-A972-582CC48BB6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1838" y="1920875"/>
            <a:ext cx="6507162" cy="54308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91400" y="1920875"/>
            <a:ext cx="6507163" cy="54308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5CABDE-E25D-3649-A358-201DB215DB2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1838" y="1841500"/>
            <a:ext cx="6464300" cy="7683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1838" y="2609850"/>
            <a:ext cx="6464300" cy="47418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432675" y="1841500"/>
            <a:ext cx="6465888" cy="7683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432675" y="2609850"/>
            <a:ext cx="6465888" cy="47418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61EA92-1143-AA41-BAAB-3E0555478F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333DE4-518B-014E-9922-0CDF752CAA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46A77C-975B-0B43-A504-68EBF8C86D4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1838" y="327025"/>
            <a:ext cx="4813300" cy="139541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9763" y="327025"/>
            <a:ext cx="8178800" cy="702468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1838" y="1722438"/>
            <a:ext cx="4813300" cy="56292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D20CD5-C914-3740-9453-E4F30B82A0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67025" y="5761038"/>
            <a:ext cx="8778875" cy="679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67025" y="735013"/>
            <a:ext cx="8778875" cy="49387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867025" y="6440488"/>
            <a:ext cx="8778875" cy="9667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910EDF-9D7D-7D4C-915D-9A42B346458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31838" y="330200"/>
            <a:ext cx="13166725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30622" tIns="65311" rIns="130622" bIns="6531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31838" y="1920875"/>
            <a:ext cx="13166725" cy="543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30622" tIns="65311" rIns="130622" bIns="6531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31838" y="7494588"/>
            <a:ext cx="341312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0622" tIns="65311" rIns="130622" bIns="65311" numCol="1" anchor="t" anchorCtr="0" compatLnSpc="1">
            <a:prstTxWarp prst="textNoShape">
              <a:avLst/>
            </a:prstTxWarp>
          </a:bodyPr>
          <a:lstStyle>
            <a:lvl1pPr>
              <a:defRPr sz="2000">
                <a:effectLst/>
                <a:latin typeface="Arial" pitchFamily="-106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999038" y="7494588"/>
            <a:ext cx="463232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0622" tIns="65311" rIns="130622" bIns="65311" numCol="1" anchor="t" anchorCtr="0" compatLnSpc="1">
            <a:prstTxWarp prst="textNoShape">
              <a:avLst/>
            </a:prstTxWarp>
          </a:bodyPr>
          <a:lstStyle>
            <a:lvl1pPr algn="ctr">
              <a:defRPr sz="2000">
                <a:effectLst/>
                <a:latin typeface="Arial" pitchFamily="-106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0485438" y="7494588"/>
            <a:ext cx="341312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0622" tIns="65311" rIns="130622" bIns="65311" numCol="1" anchor="t" anchorCtr="0" compatLnSpc="1">
            <a:prstTxWarp prst="textNoShape">
              <a:avLst/>
            </a:prstTxWarp>
          </a:bodyPr>
          <a:lstStyle>
            <a:lvl1pPr algn="r">
              <a:defRPr sz="2000">
                <a:effectLst/>
                <a:latin typeface="Arial" pitchFamily="-106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5A170A36-51F0-F843-9AE4-6485B9FF95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8" name="Picture 7" descr="Background3.jpg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txStyles>
    <p:titleStyle>
      <a:lvl1pPr algn="ctr" defTabSz="1306513" rtl="0" eaLnBrk="0" fontAlgn="base" hangingPunct="0">
        <a:spcBef>
          <a:spcPct val="0"/>
        </a:spcBef>
        <a:spcAft>
          <a:spcPct val="0"/>
        </a:spcAft>
        <a:defRPr sz="63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ctr" defTabSz="1306513" rtl="0" eaLnBrk="0" fontAlgn="base" hangingPunct="0">
        <a:spcBef>
          <a:spcPct val="0"/>
        </a:spcBef>
        <a:spcAft>
          <a:spcPct val="0"/>
        </a:spcAft>
        <a:defRPr sz="6300">
          <a:solidFill>
            <a:schemeClr val="tx2"/>
          </a:solidFill>
          <a:latin typeface="Arial" charset="0"/>
          <a:ea typeface="ＭＳ Ｐゴシック" pitchFamily="-106" charset="-128"/>
          <a:cs typeface="ＭＳ Ｐゴシック" pitchFamily="-106" charset="-128"/>
        </a:defRPr>
      </a:lvl2pPr>
      <a:lvl3pPr algn="ctr" defTabSz="1306513" rtl="0" eaLnBrk="0" fontAlgn="base" hangingPunct="0">
        <a:spcBef>
          <a:spcPct val="0"/>
        </a:spcBef>
        <a:spcAft>
          <a:spcPct val="0"/>
        </a:spcAft>
        <a:defRPr sz="6300">
          <a:solidFill>
            <a:schemeClr val="tx2"/>
          </a:solidFill>
          <a:latin typeface="Arial" charset="0"/>
          <a:ea typeface="ＭＳ Ｐゴシック" pitchFamily="-106" charset="-128"/>
          <a:cs typeface="ＭＳ Ｐゴシック" pitchFamily="-106" charset="-128"/>
        </a:defRPr>
      </a:lvl3pPr>
      <a:lvl4pPr algn="ctr" defTabSz="1306513" rtl="0" eaLnBrk="0" fontAlgn="base" hangingPunct="0">
        <a:spcBef>
          <a:spcPct val="0"/>
        </a:spcBef>
        <a:spcAft>
          <a:spcPct val="0"/>
        </a:spcAft>
        <a:defRPr sz="6300">
          <a:solidFill>
            <a:schemeClr val="tx2"/>
          </a:solidFill>
          <a:latin typeface="Arial" charset="0"/>
          <a:ea typeface="ＭＳ Ｐゴシック" pitchFamily="-106" charset="-128"/>
          <a:cs typeface="ＭＳ Ｐゴシック" pitchFamily="-106" charset="-128"/>
        </a:defRPr>
      </a:lvl4pPr>
      <a:lvl5pPr algn="ctr" defTabSz="1306513" rtl="0" eaLnBrk="0" fontAlgn="base" hangingPunct="0">
        <a:spcBef>
          <a:spcPct val="0"/>
        </a:spcBef>
        <a:spcAft>
          <a:spcPct val="0"/>
        </a:spcAft>
        <a:defRPr sz="6300">
          <a:solidFill>
            <a:schemeClr val="tx2"/>
          </a:solidFill>
          <a:latin typeface="Arial" charset="0"/>
          <a:ea typeface="ＭＳ Ｐゴシック" pitchFamily="-106" charset="-128"/>
          <a:cs typeface="ＭＳ Ｐゴシック" pitchFamily="-106" charset="-128"/>
        </a:defRPr>
      </a:lvl5pPr>
      <a:lvl6pPr marL="457200" algn="ctr" defTabSz="1306513" rtl="0" fontAlgn="base">
        <a:spcBef>
          <a:spcPct val="0"/>
        </a:spcBef>
        <a:spcAft>
          <a:spcPct val="0"/>
        </a:spcAft>
        <a:defRPr sz="6300">
          <a:solidFill>
            <a:schemeClr val="tx2"/>
          </a:solidFill>
          <a:latin typeface="Arial" charset="0"/>
        </a:defRPr>
      </a:lvl6pPr>
      <a:lvl7pPr marL="914400" algn="ctr" defTabSz="1306513" rtl="0" fontAlgn="base">
        <a:spcBef>
          <a:spcPct val="0"/>
        </a:spcBef>
        <a:spcAft>
          <a:spcPct val="0"/>
        </a:spcAft>
        <a:defRPr sz="6300">
          <a:solidFill>
            <a:schemeClr val="tx2"/>
          </a:solidFill>
          <a:latin typeface="Arial" charset="0"/>
        </a:defRPr>
      </a:lvl7pPr>
      <a:lvl8pPr marL="1371600" algn="ctr" defTabSz="1306513" rtl="0" fontAlgn="base">
        <a:spcBef>
          <a:spcPct val="0"/>
        </a:spcBef>
        <a:spcAft>
          <a:spcPct val="0"/>
        </a:spcAft>
        <a:defRPr sz="6300">
          <a:solidFill>
            <a:schemeClr val="tx2"/>
          </a:solidFill>
          <a:latin typeface="Arial" charset="0"/>
        </a:defRPr>
      </a:lvl8pPr>
      <a:lvl9pPr marL="1828800" algn="ctr" defTabSz="1306513" rtl="0" fontAlgn="base">
        <a:spcBef>
          <a:spcPct val="0"/>
        </a:spcBef>
        <a:spcAft>
          <a:spcPct val="0"/>
        </a:spcAft>
        <a:defRPr sz="6300">
          <a:solidFill>
            <a:schemeClr val="tx2"/>
          </a:solidFill>
          <a:latin typeface="Arial" charset="0"/>
        </a:defRPr>
      </a:lvl9pPr>
    </p:titleStyle>
    <p:bodyStyle>
      <a:lvl1pPr marL="490538" indent="-490538" algn="l" defTabSz="1306513" rtl="0" eaLnBrk="0" fontAlgn="base" hangingPunct="0">
        <a:spcBef>
          <a:spcPct val="20000"/>
        </a:spcBef>
        <a:spcAft>
          <a:spcPct val="0"/>
        </a:spcAft>
        <a:buChar char="•"/>
        <a:defRPr sz="46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1062038" indent="-409575" algn="l" defTabSz="1306513" rtl="0" eaLnBrk="0" fontAlgn="base" hangingPunct="0">
        <a:spcBef>
          <a:spcPct val="20000"/>
        </a:spcBef>
        <a:spcAft>
          <a:spcPct val="0"/>
        </a:spcAft>
        <a:buChar char="–"/>
        <a:defRPr sz="4000">
          <a:solidFill>
            <a:schemeClr val="tx1"/>
          </a:solidFill>
          <a:latin typeface="+mn-lt"/>
          <a:ea typeface="ＭＳ Ｐゴシック" pitchFamily="-108" charset="-128"/>
        </a:defRPr>
      </a:lvl2pPr>
      <a:lvl3pPr marL="1633538" indent="-327025" algn="l" defTabSz="1306513" rtl="0" eaLnBrk="0" fontAlgn="base" hangingPunct="0">
        <a:spcBef>
          <a:spcPct val="20000"/>
        </a:spcBef>
        <a:spcAft>
          <a:spcPct val="0"/>
        </a:spcAft>
        <a:buChar char="•"/>
        <a:defRPr sz="3400">
          <a:solidFill>
            <a:schemeClr val="tx1"/>
          </a:solidFill>
          <a:latin typeface="+mn-lt"/>
          <a:ea typeface="ＭＳ Ｐゴシック" pitchFamily="-108" charset="-128"/>
        </a:defRPr>
      </a:lvl3pPr>
      <a:lvl4pPr marL="2286000" indent="-327025" algn="l" defTabSz="1306513" rtl="0" eaLnBrk="0" fontAlgn="base" hangingPunct="0">
        <a:spcBef>
          <a:spcPct val="20000"/>
        </a:spcBef>
        <a:spcAft>
          <a:spcPct val="0"/>
        </a:spcAft>
        <a:buChar char="–"/>
        <a:defRPr sz="2900">
          <a:solidFill>
            <a:schemeClr val="tx1"/>
          </a:solidFill>
          <a:latin typeface="+mn-lt"/>
          <a:ea typeface="ＭＳ Ｐゴシック" pitchFamily="-108" charset="-128"/>
        </a:defRPr>
      </a:lvl4pPr>
      <a:lvl5pPr marL="2938463" indent="-325438" algn="l" defTabSz="1306513" rtl="0" eaLnBrk="0" fontAlgn="base" hangingPunct="0">
        <a:spcBef>
          <a:spcPct val="20000"/>
        </a:spcBef>
        <a:spcAft>
          <a:spcPct val="0"/>
        </a:spcAft>
        <a:buChar char="»"/>
        <a:defRPr sz="2900">
          <a:solidFill>
            <a:schemeClr val="tx1"/>
          </a:solidFill>
          <a:latin typeface="+mn-lt"/>
          <a:ea typeface="ＭＳ Ｐゴシック" pitchFamily="-108" charset="-128"/>
        </a:defRPr>
      </a:lvl5pPr>
      <a:lvl6pPr marL="3395663" indent="-325438" algn="l" defTabSz="1306513" rtl="0" fontAlgn="base">
        <a:spcBef>
          <a:spcPct val="20000"/>
        </a:spcBef>
        <a:spcAft>
          <a:spcPct val="0"/>
        </a:spcAft>
        <a:buChar char="»"/>
        <a:defRPr sz="2900">
          <a:solidFill>
            <a:schemeClr val="tx1"/>
          </a:solidFill>
          <a:latin typeface="+mn-lt"/>
        </a:defRPr>
      </a:lvl6pPr>
      <a:lvl7pPr marL="3852863" indent="-325438" algn="l" defTabSz="1306513" rtl="0" fontAlgn="base">
        <a:spcBef>
          <a:spcPct val="20000"/>
        </a:spcBef>
        <a:spcAft>
          <a:spcPct val="0"/>
        </a:spcAft>
        <a:buChar char="»"/>
        <a:defRPr sz="2900">
          <a:solidFill>
            <a:schemeClr val="tx1"/>
          </a:solidFill>
          <a:latin typeface="+mn-lt"/>
        </a:defRPr>
      </a:lvl7pPr>
      <a:lvl8pPr marL="4310063" indent="-325438" algn="l" defTabSz="1306513" rtl="0" fontAlgn="base">
        <a:spcBef>
          <a:spcPct val="20000"/>
        </a:spcBef>
        <a:spcAft>
          <a:spcPct val="0"/>
        </a:spcAft>
        <a:buChar char="»"/>
        <a:defRPr sz="2900">
          <a:solidFill>
            <a:schemeClr val="tx1"/>
          </a:solidFill>
          <a:latin typeface="+mn-lt"/>
        </a:defRPr>
      </a:lvl8pPr>
      <a:lvl9pPr marL="4767263" indent="-325438" algn="l" defTabSz="1306513" rtl="0" fontAlgn="base">
        <a:spcBef>
          <a:spcPct val="20000"/>
        </a:spcBef>
        <a:spcAft>
          <a:spcPct val="0"/>
        </a:spcAft>
        <a:buChar char="»"/>
        <a:defRPr sz="29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iff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image" Target="../media/image22.tif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jpeg"/><Relationship Id="rId3" Type="http://schemas.openxmlformats.org/officeDocument/2006/relationships/image" Target="../media/image21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6" Type="http://schemas.openxmlformats.org/officeDocument/2006/relationships/image" Target="../media/image31.jpeg"/><Relationship Id="rId4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7.jpeg"/><Relationship Id="rId3" Type="http://schemas.openxmlformats.org/officeDocument/2006/relationships/image" Target="../media/image28.jpeg"/><Relationship Id="rId5" Type="http://schemas.openxmlformats.org/officeDocument/2006/relationships/image" Target="../media/image30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_CIM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3"/>
          <p:cNvSpPr>
            <a:spLocks noChangeArrowheads="1"/>
          </p:cNvSpPr>
          <p:nvPr/>
        </p:nvSpPr>
        <p:spPr bwMode="auto">
          <a:xfrm>
            <a:off x="2362200" y="304800"/>
            <a:ext cx="99060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3600" b="1">
                <a:solidFill>
                  <a:schemeClr val="bg1"/>
                </a:solidFill>
                <a:latin typeface="Trebuchet MS" pitchFamily="32" charset="0"/>
              </a:rPr>
              <a:t>CIM Fellowship</a:t>
            </a:r>
            <a:br>
              <a:rPr lang="fr-FR" sz="3600" b="1">
                <a:solidFill>
                  <a:schemeClr val="bg1"/>
                </a:solidFill>
                <a:latin typeface="Trebuchet MS" pitchFamily="32" charset="0"/>
              </a:rPr>
            </a:br>
            <a:r>
              <a:rPr lang="fr-FR" sz="3600" b="1">
                <a:solidFill>
                  <a:schemeClr val="bg1"/>
                </a:solidFill>
                <a:latin typeface="Trebuchet MS" pitchFamily="32" charset="0"/>
              </a:rPr>
              <a:t>Confrérie de l’ICM</a:t>
            </a:r>
            <a:endParaRPr lang="en-US" sz="3600" b="1">
              <a:solidFill>
                <a:schemeClr val="bg1"/>
              </a:solidFill>
              <a:latin typeface="Trebuchet MS" pitchFamily="3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986338" y="2578100"/>
            <a:ext cx="4657725" cy="4862513"/>
          </a:xfrm>
          <a:prstGeom prst="rect">
            <a:avLst/>
          </a:prstGeom>
          <a:noFill/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44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2" charset="0"/>
                <a:ea typeface="Trebuchet MS" pitchFamily="32" charset="0"/>
                <a:cs typeface="Trebuchet MS" pitchFamily="32" charset="0"/>
              </a:rPr>
              <a:t>Joseph Aiello</a:t>
            </a:r>
          </a:p>
          <a:p>
            <a:pPr algn="ctr"/>
            <a:r>
              <a:rPr lang="en-US" sz="32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2" charset="0"/>
                <a:ea typeface="Trebuchet MS" pitchFamily="32" charset="0"/>
                <a:cs typeface="Trebuchet MS" pitchFamily="32" charset="0"/>
              </a:rPr>
              <a:t>Calgary, AB </a:t>
            </a:r>
          </a:p>
          <a:p>
            <a:pPr algn="ctr"/>
            <a:endParaRPr lang="en-US" sz="280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rebuchet MS" pitchFamily="32" charset="0"/>
              <a:ea typeface="Trebuchet MS" pitchFamily="32" charset="0"/>
              <a:cs typeface="Trebuchet MS" pitchFamily="32" charset="0"/>
            </a:endParaRPr>
          </a:p>
          <a:p>
            <a:pPr algn="ctr"/>
            <a:r>
              <a:rPr lang="en-US" sz="44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2" charset="0"/>
                <a:ea typeface="Trebuchet MS" pitchFamily="32" charset="0"/>
                <a:cs typeface="Trebuchet MS" pitchFamily="32" charset="0"/>
              </a:rPr>
              <a:t>Daniel W. Ashman</a:t>
            </a:r>
          </a:p>
          <a:p>
            <a:pPr algn="ctr"/>
            <a:r>
              <a:rPr lang="en-US" sz="32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2" charset="0"/>
                <a:ea typeface="Trebuchet MS" pitchFamily="32" charset="0"/>
                <a:cs typeface="Trebuchet MS" pitchFamily="32" charset="0"/>
              </a:rPr>
              <a:t>Trail, BC </a:t>
            </a:r>
          </a:p>
          <a:p>
            <a:pPr algn="ctr"/>
            <a:endParaRPr lang="en-US" sz="280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rebuchet MS" pitchFamily="32" charset="0"/>
              <a:ea typeface="Trebuchet MS" pitchFamily="32" charset="0"/>
              <a:cs typeface="Trebuchet MS" pitchFamily="32" charset="0"/>
            </a:endParaRPr>
          </a:p>
          <a:p>
            <a:pPr algn="ctr"/>
            <a:r>
              <a:rPr lang="en-US" sz="44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2" charset="0"/>
                <a:ea typeface="Trebuchet MS" pitchFamily="32" charset="0"/>
                <a:cs typeface="Trebuchet MS" pitchFamily="32" charset="0"/>
              </a:rPr>
              <a:t>Marcel M. </a:t>
            </a:r>
            <a:r>
              <a:rPr lang="en-US" sz="4400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2" charset="0"/>
                <a:ea typeface="Trebuchet MS" pitchFamily="32" charset="0"/>
                <a:cs typeface="Trebuchet MS" pitchFamily="32" charset="0"/>
              </a:rPr>
              <a:t>Djivre</a:t>
            </a:r>
            <a:endParaRPr lang="en-US" sz="440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rebuchet MS" pitchFamily="32" charset="0"/>
              <a:ea typeface="Trebuchet MS" pitchFamily="32" charset="0"/>
              <a:cs typeface="Trebuchet MS" pitchFamily="32" charset="0"/>
            </a:endParaRPr>
          </a:p>
          <a:p>
            <a:pPr algn="ctr"/>
            <a:r>
              <a:rPr lang="en-US" sz="32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2" charset="0"/>
                <a:ea typeface="Trebuchet MS" pitchFamily="32" charset="0"/>
                <a:cs typeface="Trebuchet MS" pitchFamily="32" charset="0"/>
              </a:rPr>
              <a:t>Sudbury, ON </a:t>
            </a:r>
          </a:p>
          <a:p>
            <a:pPr algn="ctr"/>
            <a:endParaRPr lang="en-US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3"/>
          <p:cNvSpPr>
            <a:spLocks noChangeArrowheads="1"/>
          </p:cNvSpPr>
          <p:nvPr/>
        </p:nvSpPr>
        <p:spPr bwMode="auto">
          <a:xfrm>
            <a:off x="2362200" y="304800"/>
            <a:ext cx="99060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3600" b="1">
                <a:solidFill>
                  <a:schemeClr val="bg1"/>
                </a:solidFill>
                <a:latin typeface="Trebuchet MS" pitchFamily="32" charset="0"/>
              </a:rPr>
              <a:t>CIM Fellowship</a:t>
            </a:r>
            <a:br>
              <a:rPr lang="fr-FR" sz="3600" b="1">
                <a:solidFill>
                  <a:schemeClr val="bg1"/>
                </a:solidFill>
                <a:latin typeface="Trebuchet MS" pitchFamily="32" charset="0"/>
              </a:rPr>
            </a:br>
            <a:r>
              <a:rPr lang="fr-FR" sz="3600" b="1">
                <a:solidFill>
                  <a:schemeClr val="bg1"/>
                </a:solidFill>
                <a:latin typeface="Trebuchet MS" pitchFamily="32" charset="0"/>
              </a:rPr>
              <a:t>Confrérie de l’ICM</a:t>
            </a:r>
            <a:endParaRPr lang="en-US" sz="3600" b="1">
              <a:solidFill>
                <a:schemeClr val="bg1"/>
              </a:solidFill>
              <a:latin typeface="Trebuchet MS" pitchFamily="3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932363" y="2487613"/>
            <a:ext cx="4660900" cy="4800600"/>
          </a:xfrm>
          <a:prstGeom prst="rect">
            <a:avLst/>
          </a:prstGeom>
          <a:noFill/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4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2" charset="0"/>
                <a:ea typeface="Trebuchet MS" pitchFamily="32" charset="0"/>
                <a:cs typeface="Trebuchet MS" pitchFamily="32" charset="0"/>
              </a:rPr>
              <a:t>Hubert W. King</a:t>
            </a:r>
          </a:p>
          <a:p>
            <a:pPr algn="ctr"/>
            <a:r>
              <a:rPr lang="en-US" sz="3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2" charset="0"/>
                <a:ea typeface="Trebuchet MS" pitchFamily="32" charset="0"/>
                <a:cs typeface="Trebuchet MS" pitchFamily="32" charset="0"/>
              </a:rPr>
              <a:t>Salt Spring Island, BC </a:t>
            </a:r>
          </a:p>
          <a:p>
            <a:pPr algn="ctr"/>
            <a:endParaRPr lang="en-US" sz="28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rebuchet MS" pitchFamily="32" charset="0"/>
              <a:ea typeface="Trebuchet MS" pitchFamily="32" charset="0"/>
              <a:cs typeface="Trebuchet MS" pitchFamily="32" charset="0"/>
            </a:endParaRPr>
          </a:p>
          <a:p>
            <a:pPr algn="ctr"/>
            <a:r>
              <a:rPr lang="en-US" sz="4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2" charset="0"/>
                <a:ea typeface="Trebuchet MS" pitchFamily="32" charset="0"/>
                <a:cs typeface="Trebuchet MS" pitchFamily="32" charset="0"/>
              </a:rPr>
              <a:t>David R. Lentz</a:t>
            </a:r>
          </a:p>
          <a:p>
            <a:pPr algn="ctr"/>
            <a:r>
              <a:rPr lang="en-US" sz="3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2" charset="0"/>
                <a:ea typeface="Trebuchet MS" pitchFamily="32" charset="0"/>
                <a:cs typeface="Trebuchet MS" pitchFamily="32" charset="0"/>
              </a:rPr>
              <a:t>Fredericton, NB </a:t>
            </a:r>
          </a:p>
          <a:p>
            <a:pPr algn="ctr"/>
            <a:endParaRPr lang="en-US" sz="24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rebuchet MS" pitchFamily="32" charset="0"/>
              <a:ea typeface="Trebuchet MS" pitchFamily="32" charset="0"/>
              <a:cs typeface="Trebuchet MS" pitchFamily="32" charset="0"/>
            </a:endParaRPr>
          </a:p>
          <a:p>
            <a:pPr algn="ctr"/>
            <a:r>
              <a:rPr lang="en-US" sz="4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2" charset="0"/>
                <a:ea typeface="Trebuchet MS" pitchFamily="32" charset="0"/>
                <a:cs typeface="Trebuchet MS" pitchFamily="32" charset="0"/>
              </a:rPr>
              <a:t>Kenneth W. Major</a:t>
            </a:r>
          </a:p>
          <a:p>
            <a:pPr algn="ctr"/>
            <a:r>
              <a:rPr lang="en-US" sz="3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2" charset="0"/>
                <a:ea typeface="Trebuchet MS" pitchFamily="32" charset="0"/>
                <a:cs typeface="Trebuchet MS" pitchFamily="32" charset="0"/>
              </a:rPr>
              <a:t>Maple Ridge, BC </a:t>
            </a:r>
          </a:p>
          <a:p>
            <a:pPr algn="ctr"/>
            <a:endParaRPr lang="en-US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3"/>
          <p:cNvSpPr>
            <a:spLocks noChangeArrowheads="1"/>
          </p:cNvSpPr>
          <p:nvPr/>
        </p:nvSpPr>
        <p:spPr bwMode="auto">
          <a:xfrm>
            <a:off x="2362200" y="304800"/>
            <a:ext cx="99060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3600" b="1">
                <a:solidFill>
                  <a:schemeClr val="bg1"/>
                </a:solidFill>
                <a:latin typeface="Trebuchet MS" pitchFamily="32" charset="0"/>
              </a:rPr>
              <a:t>CIM Fellowship</a:t>
            </a:r>
            <a:br>
              <a:rPr lang="fr-FR" sz="3600" b="1">
                <a:solidFill>
                  <a:schemeClr val="bg1"/>
                </a:solidFill>
                <a:latin typeface="Trebuchet MS" pitchFamily="32" charset="0"/>
              </a:rPr>
            </a:br>
            <a:r>
              <a:rPr lang="fr-FR" sz="3600" b="1">
                <a:solidFill>
                  <a:schemeClr val="bg1"/>
                </a:solidFill>
                <a:latin typeface="Trebuchet MS" pitchFamily="32" charset="0"/>
              </a:rPr>
              <a:t>Confrérie de l’ICM</a:t>
            </a:r>
            <a:endParaRPr lang="en-US" sz="3600" b="1">
              <a:solidFill>
                <a:schemeClr val="bg1"/>
              </a:solidFill>
              <a:latin typeface="Trebuchet MS" pitchFamily="3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30738" y="2460625"/>
            <a:ext cx="5368925" cy="4402138"/>
          </a:xfrm>
          <a:prstGeom prst="rect">
            <a:avLst/>
          </a:prstGeom>
          <a:noFill/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4400" dirty="0">
                <a:solidFill>
                  <a:srgbClr val="FFFFFF"/>
                </a:solidFill>
                <a:effectLst>
                  <a:outerShdw blurRad="50800" dist="508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ea typeface="+mn-ea"/>
                <a:cs typeface="Trebuchet MS"/>
              </a:rPr>
              <a:t>Ronald Molnar</a:t>
            </a:r>
          </a:p>
          <a:p>
            <a:pPr algn="ctr">
              <a:defRPr/>
            </a:pPr>
            <a:r>
              <a:rPr lang="en-US" sz="3200" dirty="0">
                <a:solidFill>
                  <a:srgbClr val="FFFFFF"/>
                </a:solidFill>
                <a:effectLst>
                  <a:outerShdw blurRad="50800" dist="508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ea typeface="+mn-ea"/>
                <a:cs typeface="Trebuchet MS"/>
              </a:rPr>
              <a:t>Peterborough, ON</a:t>
            </a:r>
          </a:p>
          <a:p>
            <a:pPr algn="ctr">
              <a:defRPr/>
            </a:pPr>
            <a:endParaRPr lang="en-US" dirty="0">
              <a:solidFill>
                <a:srgbClr val="FFFFFF"/>
              </a:solidFill>
              <a:effectLst>
                <a:outerShdw blurRad="50800" dist="50800" dir="2700000" algn="tl">
                  <a:srgbClr val="000000">
                    <a:alpha val="43137"/>
                  </a:srgbClr>
                </a:outerShdw>
              </a:effectLst>
              <a:latin typeface="Trebuchet MS"/>
              <a:ea typeface="+mn-ea"/>
              <a:cs typeface="Trebuchet MS"/>
            </a:endParaRPr>
          </a:p>
          <a:p>
            <a:pPr algn="ctr">
              <a:defRPr/>
            </a:pPr>
            <a:r>
              <a:rPr lang="en-US" sz="4400" dirty="0">
                <a:solidFill>
                  <a:srgbClr val="FFFFFF"/>
                </a:solidFill>
                <a:effectLst>
                  <a:outerShdw blurRad="50800" dist="508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ea typeface="+mn-ea"/>
                <a:cs typeface="Trebuchet MS"/>
              </a:rPr>
              <a:t>Nicholas </a:t>
            </a:r>
            <a:r>
              <a:rPr lang="en-US" sz="4400" dirty="0" err="1">
                <a:solidFill>
                  <a:srgbClr val="FFFFFF"/>
                </a:solidFill>
                <a:effectLst>
                  <a:outerShdw blurRad="50800" dist="508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ea typeface="+mn-ea"/>
                <a:cs typeface="Trebuchet MS"/>
              </a:rPr>
              <a:t>Parchewsky</a:t>
            </a:r>
            <a:endParaRPr lang="en-US" sz="4400" dirty="0">
              <a:solidFill>
                <a:srgbClr val="FFFFFF"/>
              </a:solidFill>
              <a:effectLst>
                <a:outerShdw blurRad="50800" dist="50800" dir="2700000" algn="tl">
                  <a:srgbClr val="000000">
                    <a:alpha val="43137"/>
                  </a:srgbClr>
                </a:outerShdw>
              </a:effectLst>
              <a:latin typeface="Trebuchet MS"/>
              <a:ea typeface="+mn-ea"/>
              <a:cs typeface="Trebuchet MS"/>
            </a:endParaRPr>
          </a:p>
          <a:p>
            <a:pPr algn="ctr">
              <a:defRPr/>
            </a:pPr>
            <a:r>
              <a:rPr lang="en-US" sz="3200" dirty="0">
                <a:solidFill>
                  <a:srgbClr val="FFFFFF"/>
                </a:solidFill>
                <a:effectLst>
                  <a:outerShdw blurRad="50800" dist="508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ea typeface="+mn-ea"/>
                <a:cs typeface="Trebuchet MS"/>
              </a:rPr>
              <a:t>Edmonton, AB</a:t>
            </a:r>
          </a:p>
          <a:p>
            <a:pPr algn="ctr">
              <a:defRPr/>
            </a:pPr>
            <a:endParaRPr lang="en-US" dirty="0">
              <a:solidFill>
                <a:srgbClr val="FFFFFF"/>
              </a:solidFill>
              <a:effectLst>
                <a:outerShdw blurRad="50800" dist="50800" dir="2700000" algn="tl">
                  <a:srgbClr val="000000">
                    <a:alpha val="43137"/>
                  </a:srgbClr>
                </a:outerShdw>
              </a:effectLst>
              <a:latin typeface="Trebuchet MS"/>
              <a:ea typeface="+mn-ea"/>
              <a:cs typeface="Trebuchet MS"/>
            </a:endParaRPr>
          </a:p>
          <a:p>
            <a:pPr algn="ctr">
              <a:defRPr/>
            </a:pPr>
            <a:r>
              <a:rPr lang="en-US" sz="4400" dirty="0">
                <a:solidFill>
                  <a:srgbClr val="FFFFFF"/>
                </a:solidFill>
                <a:effectLst>
                  <a:outerShdw blurRad="50800" dist="508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ea typeface="+mn-ea"/>
                <a:cs typeface="Trebuchet MS"/>
              </a:rPr>
              <a:t>Ian H.S. Turner</a:t>
            </a:r>
          </a:p>
          <a:p>
            <a:pPr algn="ctr">
              <a:defRPr/>
            </a:pPr>
            <a:r>
              <a:rPr lang="en-US" sz="3200" dirty="0" smtClean="0">
                <a:solidFill>
                  <a:srgbClr val="FFFFFF"/>
                </a:solidFill>
                <a:effectLst>
                  <a:outerShdw blurRad="50800" dist="508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ea typeface="+mn-ea"/>
                <a:cs typeface="Trebuchet MS"/>
              </a:rPr>
              <a:t>Montreal</a:t>
            </a:r>
            <a:r>
              <a:rPr lang="en-US" sz="3200" dirty="0" smtClean="0">
                <a:solidFill>
                  <a:srgbClr val="FFFFFF"/>
                </a:solidFill>
                <a:effectLst>
                  <a:outerShdw blurRad="50800" dist="508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ea typeface="+mn-ea"/>
                <a:cs typeface="Trebuchet MS"/>
              </a:rPr>
              <a:t>, QC</a:t>
            </a:r>
            <a:endParaRPr lang="en-US" sz="3200" dirty="0">
              <a:solidFill>
                <a:srgbClr val="FFFFFF"/>
              </a:solidFill>
              <a:effectLst>
                <a:outerShdw blurRad="50800" dist="50800" dir="2700000" algn="tl">
                  <a:srgbClr val="000000">
                    <a:alpha val="43137"/>
                  </a:srgbClr>
                </a:outerShdw>
              </a:effectLst>
              <a:latin typeface="Trebuchet MS"/>
              <a:ea typeface="+mn-ea"/>
              <a:cs typeface="Trebuchet M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3"/>
          <p:cNvSpPr>
            <a:spLocks noChangeArrowheads="1"/>
          </p:cNvSpPr>
          <p:nvPr/>
        </p:nvSpPr>
        <p:spPr bwMode="auto">
          <a:xfrm>
            <a:off x="2362200" y="304800"/>
            <a:ext cx="99060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3600" b="1">
                <a:solidFill>
                  <a:schemeClr val="bg1"/>
                </a:solidFill>
                <a:latin typeface="Trebuchet MS" pitchFamily="32" charset="0"/>
              </a:rPr>
              <a:t>CIM Fellowship</a:t>
            </a:r>
            <a:br>
              <a:rPr lang="fr-FR" sz="3600" b="1">
                <a:solidFill>
                  <a:schemeClr val="bg1"/>
                </a:solidFill>
                <a:latin typeface="Trebuchet MS" pitchFamily="32" charset="0"/>
              </a:rPr>
            </a:br>
            <a:r>
              <a:rPr lang="fr-FR" sz="3600" b="1">
                <a:solidFill>
                  <a:schemeClr val="bg1"/>
                </a:solidFill>
                <a:latin typeface="Trebuchet MS" pitchFamily="32" charset="0"/>
              </a:rPr>
              <a:t>Confrérie de l’ICM</a:t>
            </a:r>
            <a:endParaRPr lang="en-US" sz="3600" b="1">
              <a:solidFill>
                <a:schemeClr val="bg1"/>
              </a:solidFill>
              <a:latin typeface="Trebuchet MS" pitchFamily="3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997450" y="3079750"/>
            <a:ext cx="4556125" cy="3262313"/>
          </a:xfrm>
          <a:prstGeom prst="rect">
            <a:avLst/>
          </a:prstGeom>
          <a:noFill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4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2" charset="0"/>
                <a:ea typeface="Trebuchet MS" pitchFamily="32" charset="0"/>
                <a:cs typeface="Trebuchet MS" pitchFamily="32" charset="0"/>
              </a:rPr>
              <a:t>Bert O. Wasmund</a:t>
            </a:r>
          </a:p>
          <a:p>
            <a:pPr algn="ctr"/>
            <a:r>
              <a:rPr lang="en-US" sz="3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2" charset="0"/>
                <a:ea typeface="Trebuchet MS" pitchFamily="32" charset="0"/>
                <a:cs typeface="Trebuchet MS" pitchFamily="32" charset="0"/>
              </a:rPr>
              <a:t>Mississauga, ON </a:t>
            </a:r>
          </a:p>
          <a:p>
            <a:pPr algn="ctr"/>
            <a:endParaRPr lang="en-US" sz="28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rebuchet MS" pitchFamily="32" charset="0"/>
              <a:ea typeface="Trebuchet MS" pitchFamily="32" charset="0"/>
              <a:cs typeface="Trebuchet MS" pitchFamily="32" charset="0"/>
            </a:endParaRPr>
          </a:p>
          <a:p>
            <a:pPr algn="ctr"/>
            <a:r>
              <a:rPr lang="en-US" sz="4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2" charset="0"/>
                <a:ea typeface="Trebuchet MS" pitchFamily="32" charset="0"/>
                <a:cs typeface="Trebuchet MS" pitchFamily="32" charset="0"/>
              </a:rPr>
              <a:t>Zhenghe Xu</a:t>
            </a:r>
          </a:p>
          <a:p>
            <a:pPr algn="ctr"/>
            <a:r>
              <a:rPr lang="en-US" sz="3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2" charset="0"/>
                <a:ea typeface="Trebuchet MS" pitchFamily="32" charset="0"/>
                <a:cs typeface="Trebuchet MS" pitchFamily="32" charset="0"/>
              </a:rPr>
              <a:t>Edmonton, AB </a:t>
            </a:r>
          </a:p>
          <a:p>
            <a:pPr algn="ctr"/>
            <a:endParaRPr lang="en-US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3314700" y="533400"/>
            <a:ext cx="8001000" cy="1027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prstTxWarp prst="textNoShape">
              <a:avLst/>
            </a:prstTxWarp>
            <a:spAutoFit/>
          </a:bodyPr>
          <a:lstStyle/>
          <a:p>
            <a:pPr algn="ctr">
              <a:lnSpc>
                <a:spcPct val="60000"/>
              </a:lnSpc>
              <a:spcBef>
                <a:spcPct val="50000"/>
              </a:spcBef>
            </a:pPr>
            <a:r>
              <a:rPr lang="fr-FR" sz="3600" b="1">
                <a:solidFill>
                  <a:schemeClr val="bg1"/>
                </a:solidFill>
                <a:latin typeface="Trebuchet MS" pitchFamily="32" charset="0"/>
              </a:rPr>
              <a:t>John T. Ryan Trophies</a:t>
            </a:r>
          </a:p>
          <a:p>
            <a:pPr algn="ctr">
              <a:lnSpc>
                <a:spcPct val="60000"/>
              </a:lnSpc>
              <a:spcBef>
                <a:spcPct val="50000"/>
              </a:spcBef>
            </a:pPr>
            <a:r>
              <a:rPr lang="fr-FR" sz="3600" b="1">
                <a:solidFill>
                  <a:schemeClr val="bg1"/>
                </a:solidFill>
                <a:latin typeface="Trebuchet MS" pitchFamily="32" charset="0"/>
              </a:rPr>
              <a:t>Troph</a:t>
            </a:r>
            <a:r>
              <a:rPr lang="fr-CA" sz="3600" b="1">
                <a:solidFill>
                  <a:schemeClr val="bg1"/>
                </a:solidFill>
                <a:latin typeface="Trebuchet MS" pitchFamily="32" charset="0"/>
              </a:rPr>
              <a:t>é</a:t>
            </a:r>
            <a:r>
              <a:rPr lang="fr-FR" sz="3600" b="1">
                <a:solidFill>
                  <a:schemeClr val="bg1"/>
                </a:solidFill>
                <a:latin typeface="Trebuchet MS" pitchFamily="32" charset="0"/>
              </a:rPr>
              <a:t>es John T. Ryan</a:t>
            </a:r>
            <a:endParaRPr lang="en-US" sz="3600" b="1">
              <a:solidFill>
                <a:schemeClr val="bg1"/>
              </a:solidFill>
              <a:latin typeface="Trebuchet MS" pitchFamily="32" charset="0"/>
            </a:endParaRPr>
          </a:p>
        </p:txBody>
      </p:sp>
      <p:pic>
        <p:nvPicPr>
          <p:cNvPr id="29702" name="Picture 6" descr="john t ryan troph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98625" y="457200"/>
            <a:ext cx="11231563" cy="842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6" descr="john t ryan troph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98625" y="457200"/>
            <a:ext cx="11231563" cy="842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3314700" y="533400"/>
            <a:ext cx="8001000" cy="1027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prstTxWarp prst="textNoShape">
              <a:avLst/>
            </a:prstTxWarp>
            <a:spAutoFit/>
          </a:bodyPr>
          <a:lstStyle/>
          <a:p>
            <a:pPr algn="ctr">
              <a:lnSpc>
                <a:spcPct val="60000"/>
              </a:lnSpc>
              <a:spcBef>
                <a:spcPct val="50000"/>
              </a:spcBef>
            </a:pPr>
            <a:r>
              <a:rPr lang="fr-FR" sz="3600" b="1">
                <a:solidFill>
                  <a:schemeClr val="bg1"/>
                </a:solidFill>
                <a:latin typeface="Trebuchet MS" pitchFamily="32" charset="0"/>
              </a:rPr>
              <a:t>John T. Ryan Trophies</a:t>
            </a:r>
          </a:p>
          <a:p>
            <a:pPr algn="ctr">
              <a:lnSpc>
                <a:spcPct val="60000"/>
              </a:lnSpc>
              <a:spcBef>
                <a:spcPct val="50000"/>
              </a:spcBef>
            </a:pPr>
            <a:r>
              <a:rPr lang="fr-FR" sz="3600" b="1">
                <a:solidFill>
                  <a:schemeClr val="bg1"/>
                </a:solidFill>
                <a:latin typeface="Trebuchet MS" pitchFamily="32" charset="0"/>
              </a:rPr>
              <a:t>Troph</a:t>
            </a:r>
            <a:r>
              <a:rPr lang="fr-CA" sz="3600" b="1">
                <a:solidFill>
                  <a:schemeClr val="bg1"/>
                </a:solidFill>
                <a:latin typeface="Trebuchet MS" pitchFamily="32" charset="0"/>
              </a:rPr>
              <a:t>é</a:t>
            </a:r>
            <a:r>
              <a:rPr lang="fr-FR" sz="3600" b="1">
                <a:solidFill>
                  <a:schemeClr val="bg1"/>
                </a:solidFill>
                <a:latin typeface="Trebuchet MS" pitchFamily="32" charset="0"/>
              </a:rPr>
              <a:t>es John T. Ryan</a:t>
            </a:r>
            <a:endParaRPr lang="en-US" sz="3600" b="1">
              <a:solidFill>
                <a:schemeClr val="bg1"/>
              </a:solidFill>
              <a:latin typeface="Trebuchet MS" pitchFamily="32" charset="0"/>
            </a:endParaRPr>
          </a:p>
        </p:txBody>
      </p:sp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3314700" y="3657600"/>
            <a:ext cx="8001000" cy="193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50800" dir="2700000" algn="ctr" rotWithShape="0">
              <a:schemeClr val="tx1">
                <a:alpha val="43000"/>
              </a:schemeClr>
            </a:outerShdw>
          </a:effectLst>
        </p:spPr>
        <p:txBody>
          <a:bodyPr lIns="92075" tIns="46038" rIns="92075" bIns="46038"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6000" dirty="0">
                <a:solidFill>
                  <a:schemeClr val="bg1"/>
                </a:solidFill>
                <a:latin typeface="Trebuchet MS" pitchFamily="-106" charset="0"/>
                <a:ea typeface="+mn-ea"/>
                <a:cs typeface="+mn-cs"/>
              </a:rPr>
              <a:t>Canada Trophy for </a:t>
            </a:r>
            <a:br>
              <a:rPr lang="en-US" sz="6000" dirty="0">
                <a:solidFill>
                  <a:schemeClr val="bg1"/>
                </a:solidFill>
                <a:latin typeface="Trebuchet MS" pitchFamily="-106" charset="0"/>
                <a:ea typeface="+mn-ea"/>
                <a:cs typeface="+mn-cs"/>
              </a:rPr>
            </a:br>
            <a:r>
              <a:rPr lang="en-US" sz="6000" dirty="0">
                <a:solidFill>
                  <a:schemeClr val="bg1"/>
                </a:solidFill>
                <a:latin typeface="Trebuchet MS" pitchFamily="-106" charset="0"/>
                <a:ea typeface="+mn-ea"/>
                <a:cs typeface="+mn-cs"/>
              </a:rPr>
              <a:t>Metal Mines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6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3"/>
          <p:cNvSpPr>
            <a:spLocks noChangeArrowheads="1"/>
          </p:cNvSpPr>
          <p:nvPr/>
        </p:nvSpPr>
        <p:spPr bwMode="auto">
          <a:xfrm>
            <a:off x="3314700" y="533400"/>
            <a:ext cx="8001000" cy="1027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prstTxWarp prst="textNoShape">
              <a:avLst/>
            </a:prstTxWarp>
            <a:spAutoFit/>
          </a:bodyPr>
          <a:lstStyle/>
          <a:p>
            <a:pPr algn="ctr">
              <a:lnSpc>
                <a:spcPct val="60000"/>
              </a:lnSpc>
              <a:spcBef>
                <a:spcPct val="50000"/>
              </a:spcBef>
            </a:pPr>
            <a:r>
              <a:rPr lang="fr-FR" sz="3600" b="1">
                <a:solidFill>
                  <a:schemeClr val="bg1"/>
                </a:solidFill>
                <a:latin typeface="Trebuchet MS" pitchFamily="32" charset="0"/>
              </a:rPr>
              <a:t>John T. Ryan Trophies</a:t>
            </a:r>
          </a:p>
          <a:p>
            <a:pPr algn="ctr">
              <a:lnSpc>
                <a:spcPct val="60000"/>
              </a:lnSpc>
              <a:spcBef>
                <a:spcPct val="50000"/>
              </a:spcBef>
            </a:pPr>
            <a:r>
              <a:rPr lang="fr-FR" sz="3600" b="1">
                <a:solidFill>
                  <a:schemeClr val="bg1"/>
                </a:solidFill>
                <a:latin typeface="Trebuchet MS" pitchFamily="32" charset="0"/>
              </a:rPr>
              <a:t>Troph</a:t>
            </a:r>
            <a:r>
              <a:rPr lang="fr-CA" sz="3600" b="1">
                <a:solidFill>
                  <a:schemeClr val="bg1"/>
                </a:solidFill>
                <a:latin typeface="Trebuchet MS" pitchFamily="32" charset="0"/>
              </a:rPr>
              <a:t>é</a:t>
            </a:r>
            <a:r>
              <a:rPr lang="fr-FR" sz="3600" b="1">
                <a:solidFill>
                  <a:schemeClr val="bg1"/>
                </a:solidFill>
                <a:latin typeface="Trebuchet MS" pitchFamily="32" charset="0"/>
              </a:rPr>
              <a:t>es John T. Ryan</a:t>
            </a:r>
            <a:endParaRPr lang="en-US" sz="3600" b="1">
              <a:solidFill>
                <a:schemeClr val="bg1"/>
              </a:solidFill>
              <a:latin typeface="Trebuchet MS" pitchFamily="32" charset="0"/>
            </a:endParaRPr>
          </a:p>
        </p:txBody>
      </p:sp>
      <p:pic>
        <p:nvPicPr>
          <p:cNvPr id="30727" name="Picture 7" descr="&#10;Cameco.JPG                                                     01C8DDEBMacintosh HD                   7C2603FC: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86600" y="2438400"/>
            <a:ext cx="5602236" cy="37338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TextBox 6"/>
          <p:cNvSpPr txBox="1"/>
          <p:nvPr/>
        </p:nvSpPr>
        <p:spPr>
          <a:xfrm>
            <a:off x="790575" y="3048000"/>
            <a:ext cx="4056063" cy="2800350"/>
          </a:xfrm>
          <a:prstGeom prst="rect">
            <a:avLst/>
          </a:prstGeom>
          <a:noFill/>
          <a:effectLst>
            <a:outerShdw blurRad="50800" dist="50800" dir="2700000">
              <a:srgbClr val="000000">
                <a:alpha val="43000"/>
              </a:srgbClr>
            </a:outerShd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4400" dirty="0">
                <a:solidFill>
                  <a:srgbClr val="FFFFFF"/>
                </a:solidFill>
                <a:latin typeface="Trebuchet MS"/>
                <a:ea typeface="+mn-ea"/>
                <a:cs typeface="Trebuchet MS"/>
              </a:rPr>
              <a:t>Canada Trophy</a:t>
            </a:r>
          </a:p>
          <a:p>
            <a:pPr algn="ctr">
              <a:defRPr/>
            </a:pPr>
            <a:r>
              <a:rPr lang="en-US" sz="4400" dirty="0">
                <a:solidFill>
                  <a:srgbClr val="FFFFFF"/>
                </a:solidFill>
                <a:latin typeface="Trebuchet MS"/>
                <a:ea typeface="+mn-ea"/>
                <a:cs typeface="Trebuchet MS"/>
              </a:rPr>
              <a:t>for Metal Mines</a:t>
            </a:r>
          </a:p>
          <a:p>
            <a:pPr algn="ctr">
              <a:defRPr/>
            </a:pPr>
            <a:endParaRPr lang="en-US" sz="4400" dirty="0">
              <a:solidFill>
                <a:srgbClr val="FFFFFF"/>
              </a:solidFill>
              <a:latin typeface="Trebuchet MS"/>
              <a:ea typeface="+mn-ea"/>
              <a:cs typeface="Trebuchet MS"/>
            </a:endParaRPr>
          </a:p>
          <a:p>
            <a:pPr algn="ctr">
              <a:defRPr/>
            </a:pPr>
            <a:r>
              <a:rPr lang="en-US" sz="4400" i="1" dirty="0" err="1">
                <a:solidFill>
                  <a:srgbClr val="FFFFFF"/>
                </a:solidFill>
                <a:latin typeface="Trebuchet MS"/>
                <a:ea typeface="+mn-ea"/>
                <a:cs typeface="Trebuchet MS"/>
              </a:rPr>
              <a:t>Cameco</a:t>
            </a:r>
            <a:endParaRPr lang="en-US" sz="4400" i="1" dirty="0">
              <a:solidFill>
                <a:srgbClr val="FFFFFF"/>
              </a:solidFill>
              <a:latin typeface="Trebuchet MS"/>
              <a:ea typeface="+mn-ea"/>
              <a:cs typeface="Trebuchet M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305800" y="6400800"/>
            <a:ext cx="3198813" cy="892175"/>
          </a:xfrm>
          <a:prstGeom prst="rect">
            <a:avLst/>
          </a:prstGeom>
          <a:noFill/>
          <a:effectLst>
            <a:outerShdw blurRad="50800" dist="50800" dir="2700000">
              <a:srgbClr val="000000">
                <a:alpha val="43000"/>
              </a:srgbClr>
            </a:outerShd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solidFill>
                  <a:srgbClr val="FFFFFF"/>
                </a:solidFill>
                <a:latin typeface="Trebuchet MS"/>
                <a:ea typeface="+mn-ea"/>
                <a:cs typeface="Trebuchet MS"/>
              </a:rPr>
              <a:t>McArthur River Mine</a:t>
            </a:r>
          </a:p>
          <a:p>
            <a:pPr algn="ctr">
              <a:defRPr/>
            </a:pPr>
            <a:r>
              <a:rPr lang="en-US" dirty="0">
                <a:solidFill>
                  <a:srgbClr val="FFFFFF"/>
                </a:solidFill>
                <a:latin typeface="Trebuchet MS"/>
                <a:ea typeface="+mn-ea"/>
                <a:cs typeface="Trebuchet MS"/>
              </a:rPr>
              <a:t>Saskatoon, SK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3"/>
          <p:cNvSpPr>
            <a:spLocks noChangeArrowheads="1"/>
          </p:cNvSpPr>
          <p:nvPr/>
        </p:nvSpPr>
        <p:spPr bwMode="auto">
          <a:xfrm>
            <a:off x="3314700" y="533400"/>
            <a:ext cx="8001000" cy="1027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prstTxWarp prst="textNoShape">
              <a:avLst/>
            </a:prstTxWarp>
            <a:spAutoFit/>
          </a:bodyPr>
          <a:lstStyle/>
          <a:p>
            <a:pPr algn="ctr">
              <a:lnSpc>
                <a:spcPct val="60000"/>
              </a:lnSpc>
              <a:spcBef>
                <a:spcPct val="50000"/>
              </a:spcBef>
            </a:pPr>
            <a:r>
              <a:rPr lang="fr-FR" sz="3600" b="1">
                <a:solidFill>
                  <a:schemeClr val="bg1"/>
                </a:solidFill>
                <a:latin typeface="Trebuchet MS" pitchFamily="32" charset="0"/>
              </a:rPr>
              <a:t>John T. Ryan Trophies</a:t>
            </a:r>
          </a:p>
          <a:p>
            <a:pPr algn="ctr">
              <a:lnSpc>
                <a:spcPct val="60000"/>
              </a:lnSpc>
              <a:spcBef>
                <a:spcPct val="50000"/>
              </a:spcBef>
            </a:pPr>
            <a:r>
              <a:rPr lang="fr-FR" sz="3600" b="1">
                <a:solidFill>
                  <a:schemeClr val="bg1"/>
                </a:solidFill>
                <a:latin typeface="Trebuchet MS" pitchFamily="32" charset="0"/>
              </a:rPr>
              <a:t>Troph</a:t>
            </a:r>
            <a:r>
              <a:rPr lang="fr-CA" sz="3600" b="1">
                <a:solidFill>
                  <a:schemeClr val="bg1"/>
                </a:solidFill>
                <a:latin typeface="Trebuchet MS" pitchFamily="32" charset="0"/>
              </a:rPr>
              <a:t>é</a:t>
            </a:r>
            <a:r>
              <a:rPr lang="fr-FR" sz="3600" b="1">
                <a:solidFill>
                  <a:schemeClr val="bg1"/>
                </a:solidFill>
                <a:latin typeface="Trebuchet MS" pitchFamily="32" charset="0"/>
              </a:rPr>
              <a:t>es John T. Ryan</a:t>
            </a:r>
            <a:endParaRPr lang="en-US" sz="3600" b="1">
              <a:solidFill>
                <a:schemeClr val="bg1"/>
              </a:solidFill>
              <a:latin typeface="Trebuchet MS" pitchFamily="32" charset="0"/>
            </a:endParaRPr>
          </a:p>
        </p:txBody>
      </p:sp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3314700" y="3657600"/>
            <a:ext cx="8001000" cy="193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50800" dir="2700000" algn="ctr" rotWithShape="0">
              <a:schemeClr val="tx1">
                <a:alpha val="50000"/>
              </a:schemeClr>
            </a:outerShdw>
          </a:effectLst>
        </p:spPr>
        <p:txBody>
          <a:bodyPr lIns="92075" tIns="46038" rIns="92075" bIns="46038"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6000" dirty="0">
                <a:solidFill>
                  <a:schemeClr val="bg1"/>
                </a:solidFill>
                <a:latin typeface="Trebuchet MS" pitchFamily="-106" charset="0"/>
                <a:ea typeface="+mn-ea"/>
                <a:cs typeface="+mn-cs"/>
              </a:rPr>
              <a:t>Canada Trophy for </a:t>
            </a:r>
            <a:br>
              <a:rPr lang="en-US" sz="6000" dirty="0">
                <a:solidFill>
                  <a:schemeClr val="bg1"/>
                </a:solidFill>
                <a:latin typeface="Trebuchet MS" pitchFamily="-106" charset="0"/>
                <a:ea typeface="+mn-ea"/>
                <a:cs typeface="+mn-cs"/>
              </a:rPr>
            </a:br>
            <a:r>
              <a:rPr lang="en-US" sz="6000" dirty="0">
                <a:solidFill>
                  <a:schemeClr val="bg1"/>
                </a:solidFill>
                <a:latin typeface="Trebuchet MS" pitchFamily="-106" charset="0"/>
                <a:ea typeface="+mn-ea"/>
                <a:cs typeface="+mn-cs"/>
              </a:rPr>
              <a:t>Select Mines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3"/>
          <p:cNvSpPr>
            <a:spLocks noChangeArrowheads="1"/>
          </p:cNvSpPr>
          <p:nvPr/>
        </p:nvSpPr>
        <p:spPr bwMode="auto">
          <a:xfrm>
            <a:off x="3314700" y="533400"/>
            <a:ext cx="8001000" cy="1027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prstTxWarp prst="textNoShape">
              <a:avLst/>
            </a:prstTxWarp>
            <a:spAutoFit/>
          </a:bodyPr>
          <a:lstStyle/>
          <a:p>
            <a:pPr algn="ctr">
              <a:lnSpc>
                <a:spcPct val="60000"/>
              </a:lnSpc>
              <a:spcBef>
                <a:spcPct val="50000"/>
              </a:spcBef>
            </a:pPr>
            <a:r>
              <a:rPr lang="fr-FR" sz="3600" b="1">
                <a:solidFill>
                  <a:schemeClr val="bg1"/>
                </a:solidFill>
                <a:latin typeface="Trebuchet MS" pitchFamily="32" charset="0"/>
              </a:rPr>
              <a:t>John T. Ryan Trophies</a:t>
            </a:r>
          </a:p>
          <a:p>
            <a:pPr algn="ctr">
              <a:lnSpc>
                <a:spcPct val="60000"/>
              </a:lnSpc>
              <a:spcBef>
                <a:spcPct val="50000"/>
              </a:spcBef>
            </a:pPr>
            <a:r>
              <a:rPr lang="fr-FR" sz="3600" b="1">
                <a:solidFill>
                  <a:schemeClr val="bg1"/>
                </a:solidFill>
                <a:latin typeface="Trebuchet MS" pitchFamily="32" charset="0"/>
              </a:rPr>
              <a:t>Troph</a:t>
            </a:r>
            <a:r>
              <a:rPr lang="fr-CA" sz="3600" b="1">
                <a:solidFill>
                  <a:schemeClr val="bg1"/>
                </a:solidFill>
                <a:latin typeface="Trebuchet MS" pitchFamily="32" charset="0"/>
              </a:rPr>
              <a:t>é</a:t>
            </a:r>
            <a:r>
              <a:rPr lang="fr-FR" sz="3600" b="1">
                <a:solidFill>
                  <a:schemeClr val="bg1"/>
                </a:solidFill>
                <a:latin typeface="Trebuchet MS" pitchFamily="32" charset="0"/>
              </a:rPr>
              <a:t>es John T. Ryan</a:t>
            </a:r>
            <a:endParaRPr lang="en-US" sz="3600" b="1">
              <a:solidFill>
                <a:schemeClr val="bg1"/>
              </a:solidFill>
              <a:latin typeface="Trebuchet MS" pitchFamily="32" charset="0"/>
            </a:endParaRPr>
          </a:p>
        </p:txBody>
      </p:sp>
      <p:sp>
        <p:nvSpPr>
          <p:cNvPr id="50182" name="Rectangle 6"/>
          <p:cNvSpPr>
            <a:spLocks noChangeArrowheads="1"/>
          </p:cNvSpPr>
          <p:nvPr/>
        </p:nvSpPr>
        <p:spPr bwMode="auto">
          <a:xfrm>
            <a:off x="7162800" y="6232525"/>
            <a:ext cx="510540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50800" dir="2700000" algn="ctr" rotWithShape="0">
              <a:schemeClr val="tx1">
                <a:alpha val="43000"/>
              </a:schemeClr>
            </a:outerShdw>
          </a:effectLst>
        </p:spPr>
        <p:txBody>
          <a:bodyPr lIns="92075" tIns="46038" rIns="92075" bIns="46038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lang="en-US" sz="2400" dirty="0" err="1">
                <a:solidFill>
                  <a:schemeClr val="bg1"/>
                </a:solidFill>
                <a:latin typeface="Trebuchet MS" pitchFamily="-106" charset="0"/>
                <a:ea typeface="+mn-ea"/>
                <a:cs typeface="+mn-cs"/>
              </a:rPr>
              <a:t>Diavik</a:t>
            </a:r>
            <a:r>
              <a:rPr lang="en-US" sz="2400" dirty="0">
                <a:solidFill>
                  <a:schemeClr val="bg1"/>
                </a:solidFill>
                <a:latin typeface="Trebuchet MS" pitchFamily="-106" charset="0"/>
                <a:ea typeface="+mn-ea"/>
                <a:cs typeface="+mn-cs"/>
              </a:rPr>
              <a:t> Mine</a:t>
            </a:r>
          </a:p>
          <a:p>
            <a:pPr algn="ctr">
              <a:defRPr/>
            </a:pPr>
            <a:r>
              <a:rPr lang="en-US" sz="2400" dirty="0">
                <a:solidFill>
                  <a:schemeClr val="bg1"/>
                </a:solidFill>
                <a:latin typeface="Trebuchet MS" pitchFamily="-106" charset="0"/>
                <a:ea typeface="+mn-ea"/>
                <a:cs typeface="+mn-cs"/>
              </a:rPr>
              <a:t>Yellowknife, </a:t>
            </a:r>
            <a:r>
              <a:rPr lang="en-US" sz="2400" dirty="0" smtClean="0">
                <a:solidFill>
                  <a:schemeClr val="bg1"/>
                </a:solidFill>
                <a:latin typeface="Trebuchet MS" pitchFamily="-106" charset="0"/>
                <a:ea typeface="+mn-ea"/>
                <a:cs typeface="+mn-cs"/>
              </a:rPr>
              <a:t>NT</a:t>
            </a:r>
            <a:endParaRPr lang="en-US" sz="2400" dirty="0">
              <a:solidFill>
                <a:schemeClr val="bg1"/>
              </a:solidFill>
              <a:latin typeface="Trebuchet MS" pitchFamily="-106" charset="0"/>
              <a:ea typeface="+mn-ea"/>
              <a:cs typeface="+mn-cs"/>
            </a:endParaRPr>
          </a:p>
        </p:txBody>
      </p:sp>
      <p:pic>
        <p:nvPicPr>
          <p:cNvPr id="32773" name="Picture 7" descr="Diavik.summer.jpg                                              004EE1BAhd                             C2037772: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81800" y="2286000"/>
            <a:ext cx="5867400" cy="392707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TextBox 5"/>
          <p:cNvSpPr txBox="1"/>
          <p:nvPr/>
        </p:nvSpPr>
        <p:spPr>
          <a:xfrm>
            <a:off x="800100" y="2690813"/>
            <a:ext cx="4232275" cy="3476625"/>
          </a:xfrm>
          <a:prstGeom prst="rect">
            <a:avLst/>
          </a:prstGeom>
          <a:noFill/>
          <a:effectLst>
            <a:outerShdw blurRad="50800" dist="50800" dir="2700000">
              <a:srgbClr val="000000">
                <a:alpha val="43000"/>
              </a:srgbClr>
            </a:outerShd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4400" dirty="0">
                <a:solidFill>
                  <a:srgbClr val="FFFFFF"/>
                </a:solidFill>
                <a:latin typeface="Trebuchet MS"/>
                <a:ea typeface="+mn-ea"/>
                <a:cs typeface="Trebuchet MS"/>
              </a:rPr>
              <a:t>Canada Trophy</a:t>
            </a:r>
          </a:p>
          <a:p>
            <a:pPr algn="ctr">
              <a:defRPr/>
            </a:pPr>
            <a:r>
              <a:rPr lang="en-US" sz="4400" dirty="0">
                <a:solidFill>
                  <a:srgbClr val="FFFFFF"/>
                </a:solidFill>
                <a:latin typeface="Trebuchet MS"/>
                <a:ea typeface="+mn-ea"/>
                <a:cs typeface="Trebuchet MS"/>
              </a:rPr>
              <a:t>for Select Mines</a:t>
            </a:r>
          </a:p>
          <a:p>
            <a:pPr algn="ctr">
              <a:defRPr/>
            </a:pPr>
            <a:endParaRPr lang="en-US" sz="4400" dirty="0">
              <a:solidFill>
                <a:srgbClr val="FFFFFF"/>
              </a:solidFill>
              <a:latin typeface="Trebuchet MS"/>
              <a:ea typeface="+mn-ea"/>
              <a:cs typeface="Trebuchet MS"/>
            </a:endParaRPr>
          </a:p>
          <a:p>
            <a:pPr algn="ctr">
              <a:defRPr/>
            </a:pPr>
            <a:r>
              <a:rPr lang="en-US" sz="4400" i="1" dirty="0" err="1">
                <a:solidFill>
                  <a:srgbClr val="FFFFFF"/>
                </a:solidFill>
                <a:latin typeface="Trebuchet MS"/>
                <a:ea typeface="+mn-ea"/>
                <a:cs typeface="Trebuchet MS"/>
              </a:rPr>
              <a:t>Diavik</a:t>
            </a:r>
            <a:r>
              <a:rPr lang="en-US" sz="4400" i="1" dirty="0">
                <a:solidFill>
                  <a:srgbClr val="FFFFFF"/>
                </a:solidFill>
                <a:latin typeface="Trebuchet MS"/>
                <a:ea typeface="+mn-ea"/>
                <a:cs typeface="Trebuchet MS"/>
              </a:rPr>
              <a:t> Diamond</a:t>
            </a:r>
          </a:p>
          <a:p>
            <a:pPr algn="ctr">
              <a:defRPr/>
            </a:pPr>
            <a:r>
              <a:rPr lang="en-US" sz="4400" i="1" dirty="0">
                <a:solidFill>
                  <a:srgbClr val="FFFFFF"/>
                </a:solidFill>
                <a:latin typeface="Trebuchet MS"/>
                <a:ea typeface="+mn-ea"/>
                <a:cs typeface="Trebuchet MS"/>
              </a:rPr>
              <a:t>Mines Inc.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0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2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5" name="Rectangle 5"/>
          <p:cNvSpPr>
            <a:spLocks noChangeArrowheads="1"/>
          </p:cNvSpPr>
          <p:nvPr/>
        </p:nvSpPr>
        <p:spPr bwMode="auto">
          <a:xfrm>
            <a:off x="3314700" y="3657600"/>
            <a:ext cx="8001000" cy="193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50800" dir="2700000">
              <a:schemeClr val="tx1">
                <a:alpha val="50000"/>
              </a:schemeClr>
            </a:outerShdw>
          </a:effectLst>
        </p:spPr>
        <p:txBody>
          <a:bodyPr lIns="92075" tIns="46038" rIns="92075" bIns="46038"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6000" dirty="0">
                <a:solidFill>
                  <a:schemeClr val="bg1"/>
                </a:solidFill>
                <a:latin typeface="Trebuchet MS" pitchFamily="-106" charset="0"/>
                <a:ea typeface="+mn-ea"/>
                <a:cs typeface="+mn-cs"/>
              </a:rPr>
              <a:t>Canada Trophy for </a:t>
            </a:r>
            <a:br>
              <a:rPr lang="en-US" sz="6000" dirty="0">
                <a:solidFill>
                  <a:schemeClr val="bg1"/>
                </a:solidFill>
                <a:latin typeface="Trebuchet MS" pitchFamily="-106" charset="0"/>
                <a:ea typeface="+mn-ea"/>
                <a:cs typeface="+mn-cs"/>
              </a:rPr>
            </a:br>
            <a:r>
              <a:rPr lang="en-US" sz="6000" dirty="0">
                <a:solidFill>
                  <a:schemeClr val="bg1"/>
                </a:solidFill>
                <a:latin typeface="Trebuchet MS" pitchFamily="-106" charset="0"/>
                <a:ea typeface="+mn-ea"/>
                <a:cs typeface="+mn-cs"/>
              </a:rPr>
              <a:t>Coal Mines</a:t>
            </a:r>
          </a:p>
        </p:txBody>
      </p:sp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3314700" y="533400"/>
            <a:ext cx="8001000" cy="1027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prstTxWarp prst="textNoShape">
              <a:avLst/>
            </a:prstTxWarp>
            <a:spAutoFit/>
          </a:bodyPr>
          <a:lstStyle/>
          <a:p>
            <a:pPr algn="ctr">
              <a:lnSpc>
                <a:spcPct val="60000"/>
              </a:lnSpc>
              <a:spcBef>
                <a:spcPct val="50000"/>
              </a:spcBef>
            </a:pPr>
            <a:r>
              <a:rPr lang="fr-FR" sz="3600" b="1">
                <a:solidFill>
                  <a:schemeClr val="bg1"/>
                </a:solidFill>
                <a:latin typeface="Trebuchet MS" pitchFamily="32" charset="0"/>
              </a:rPr>
              <a:t>John T. Ryan Trophies</a:t>
            </a:r>
          </a:p>
          <a:p>
            <a:pPr algn="ctr">
              <a:lnSpc>
                <a:spcPct val="60000"/>
              </a:lnSpc>
              <a:spcBef>
                <a:spcPct val="50000"/>
              </a:spcBef>
            </a:pPr>
            <a:r>
              <a:rPr lang="fr-FR" sz="3600" b="1">
                <a:solidFill>
                  <a:schemeClr val="bg1"/>
                </a:solidFill>
                <a:latin typeface="Trebuchet MS" pitchFamily="32" charset="0"/>
              </a:rPr>
              <a:t>Troph</a:t>
            </a:r>
            <a:r>
              <a:rPr lang="fr-CA" sz="3600" b="1">
                <a:solidFill>
                  <a:schemeClr val="bg1"/>
                </a:solidFill>
                <a:latin typeface="Trebuchet MS" pitchFamily="32" charset="0"/>
              </a:rPr>
              <a:t>é</a:t>
            </a:r>
            <a:r>
              <a:rPr lang="fr-FR" sz="3600" b="1">
                <a:solidFill>
                  <a:schemeClr val="bg1"/>
                </a:solidFill>
                <a:latin typeface="Trebuchet MS" pitchFamily="32" charset="0"/>
              </a:rPr>
              <a:t>es John T. Ryan</a:t>
            </a:r>
            <a:endParaRPr lang="en-US" sz="3600" b="1">
              <a:solidFill>
                <a:schemeClr val="bg1"/>
              </a:solidFill>
              <a:latin typeface="Trebuchet MS" pitchFamily="32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5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9"/>
          <p:cNvSpPr>
            <a:spLocks noChangeArrowheads="1"/>
          </p:cNvSpPr>
          <p:nvPr/>
        </p:nvSpPr>
        <p:spPr bwMode="auto">
          <a:xfrm>
            <a:off x="3314700" y="457200"/>
            <a:ext cx="8001000" cy="1027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prstTxWarp prst="textNoShape">
              <a:avLst/>
            </a:prstTxWarp>
            <a:spAutoFit/>
          </a:bodyPr>
          <a:lstStyle/>
          <a:p>
            <a:pPr algn="ctr">
              <a:lnSpc>
                <a:spcPct val="60000"/>
              </a:lnSpc>
              <a:spcBef>
                <a:spcPct val="50000"/>
              </a:spcBef>
            </a:pPr>
            <a:r>
              <a:rPr lang="en-US" sz="3600" b="1" dirty="0">
                <a:solidFill>
                  <a:schemeClr val="bg1"/>
                </a:solidFill>
                <a:latin typeface="Trebuchet MS" pitchFamily="32" charset="0"/>
              </a:rPr>
              <a:t>CIM PRESIDENT</a:t>
            </a:r>
          </a:p>
          <a:p>
            <a:pPr algn="ctr">
              <a:lnSpc>
                <a:spcPct val="60000"/>
              </a:lnSpc>
              <a:spcBef>
                <a:spcPct val="50000"/>
              </a:spcBef>
            </a:pPr>
            <a:r>
              <a:rPr lang="en-US" sz="3600" b="1" dirty="0">
                <a:solidFill>
                  <a:schemeClr val="bg1"/>
                </a:solidFill>
                <a:latin typeface="Trebuchet MS" pitchFamily="32" charset="0"/>
              </a:rPr>
              <a:t>PRÉSIDENT DE L’ICM</a:t>
            </a:r>
          </a:p>
        </p:txBody>
      </p:sp>
      <p:pic>
        <p:nvPicPr>
          <p:cNvPr id="15367" name="Picture 7" descr="Michael Allan.jpg                                              00000002Big Chmackie                   C7D18EBD: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24800" y="2363787"/>
            <a:ext cx="3560763" cy="464661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TextBox 5"/>
          <p:cNvSpPr txBox="1"/>
          <p:nvPr/>
        </p:nvSpPr>
        <p:spPr>
          <a:xfrm>
            <a:off x="1597676" y="3810000"/>
            <a:ext cx="4159537" cy="1261884"/>
          </a:xfrm>
          <a:prstGeom prst="rect">
            <a:avLst/>
          </a:prstGeom>
          <a:noFill/>
          <a:effectLst>
            <a:outerShdw blurRad="50800" dist="38100" dir="2700000">
              <a:schemeClr val="tx1">
                <a:alpha val="43000"/>
              </a:schemeClr>
            </a:outerShd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4400" dirty="0">
                <a:solidFill>
                  <a:srgbClr val="FFFFFF"/>
                </a:solidFill>
                <a:latin typeface="Trebuchet MS"/>
                <a:ea typeface="+mn-ea"/>
                <a:cs typeface="Trebuchet MS"/>
              </a:rPr>
              <a:t>Michael</a:t>
            </a:r>
            <a:r>
              <a:rPr lang="en-US" sz="4400" dirty="0" smtClean="0">
                <a:solidFill>
                  <a:srgbClr val="FFFFFF"/>
                </a:solidFill>
                <a:latin typeface="Trebuchet MS"/>
                <a:ea typeface="+mn-ea"/>
                <a:cs typeface="Trebuchet MS"/>
              </a:rPr>
              <a:t> J. Allan</a:t>
            </a:r>
            <a:endParaRPr lang="en-US" sz="4400" dirty="0">
              <a:solidFill>
                <a:srgbClr val="FFFFFF"/>
              </a:solidFill>
              <a:latin typeface="Trebuchet MS"/>
              <a:ea typeface="+mn-ea"/>
              <a:cs typeface="Trebuchet MS"/>
            </a:endParaRPr>
          </a:p>
          <a:p>
            <a:pPr algn="ctr">
              <a:defRPr/>
            </a:pPr>
            <a:r>
              <a:rPr lang="en-US" sz="3200" dirty="0">
                <a:solidFill>
                  <a:srgbClr val="FFFFFF"/>
                </a:solidFill>
                <a:latin typeface="Trebuchet MS"/>
                <a:ea typeface="+mn-ea"/>
                <a:cs typeface="Trebuchet MS"/>
              </a:rPr>
              <a:t>Vancouver, BC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autoUpdateAnimBg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3"/>
          <p:cNvSpPr>
            <a:spLocks noChangeArrowheads="1"/>
          </p:cNvSpPr>
          <p:nvPr/>
        </p:nvSpPr>
        <p:spPr bwMode="auto">
          <a:xfrm>
            <a:off x="3314700" y="533400"/>
            <a:ext cx="8001000" cy="1027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prstTxWarp prst="textNoShape">
              <a:avLst/>
            </a:prstTxWarp>
            <a:spAutoFit/>
          </a:bodyPr>
          <a:lstStyle/>
          <a:p>
            <a:pPr algn="ctr">
              <a:lnSpc>
                <a:spcPct val="60000"/>
              </a:lnSpc>
              <a:spcBef>
                <a:spcPct val="50000"/>
              </a:spcBef>
            </a:pPr>
            <a:r>
              <a:rPr lang="fr-FR" sz="3600" b="1">
                <a:solidFill>
                  <a:schemeClr val="bg1"/>
                </a:solidFill>
                <a:latin typeface="Trebuchet MS" pitchFamily="32" charset="0"/>
              </a:rPr>
              <a:t>John T. Ryan Trophies</a:t>
            </a:r>
          </a:p>
          <a:p>
            <a:pPr algn="ctr">
              <a:lnSpc>
                <a:spcPct val="60000"/>
              </a:lnSpc>
              <a:spcBef>
                <a:spcPct val="50000"/>
              </a:spcBef>
            </a:pPr>
            <a:r>
              <a:rPr lang="fr-FR" sz="3600" b="1">
                <a:solidFill>
                  <a:schemeClr val="bg1"/>
                </a:solidFill>
                <a:latin typeface="Trebuchet MS" pitchFamily="32" charset="0"/>
              </a:rPr>
              <a:t>Troph</a:t>
            </a:r>
            <a:r>
              <a:rPr lang="fr-CA" sz="3600" b="1">
                <a:solidFill>
                  <a:schemeClr val="bg1"/>
                </a:solidFill>
                <a:latin typeface="Trebuchet MS" pitchFamily="32" charset="0"/>
              </a:rPr>
              <a:t>é</a:t>
            </a:r>
            <a:r>
              <a:rPr lang="fr-FR" sz="3600" b="1">
                <a:solidFill>
                  <a:schemeClr val="bg1"/>
                </a:solidFill>
                <a:latin typeface="Trebuchet MS" pitchFamily="32" charset="0"/>
              </a:rPr>
              <a:t>es John T. Ryan</a:t>
            </a:r>
            <a:endParaRPr lang="en-US" sz="3600" b="1">
              <a:solidFill>
                <a:schemeClr val="bg1"/>
              </a:solidFill>
              <a:latin typeface="Trebuchet MS" pitchFamily="32" charset="0"/>
            </a:endParaRPr>
          </a:p>
        </p:txBody>
      </p:sp>
      <p:sp>
        <p:nvSpPr>
          <p:cNvPr id="52230" name="Rectangle 6"/>
          <p:cNvSpPr>
            <a:spLocks noChangeArrowheads="1"/>
          </p:cNvSpPr>
          <p:nvPr/>
        </p:nvSpPr>
        <p:spPr bwMode="auto">
          <a:xfrm>
            <a:off x="7162800" y="6232525"/>
            <a:ext cx="51054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50800" dir="2700000" algn="ctr" rotWithShape="0">
              <a:schemeClr val="tx1">
                <a:alpha val="43000"/>
              </a:schemeClr>
            </a:outerShdw>
          </a:effectLst>
        </p:spPr>
        <p:txBody>
          <a:bodyPr lIns="92075" tIns="46038" rIns="92075" bIns="46038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lang="en-US" sz="2400" dirty="0">
                <a:solidFill>
                  <a:schemeClr val="bg1"/>
                </a:solidFill>
                <a:latin typeface="Trebuchet MS" pitchFamily="-106" charset="0"/>
                <a:ea typeface="+mn-ea"/>
                <a:cs typeface="+mn-cs"/>
              </a:rPr>
              <a:t>Genesee Mine</a:t>
            </a:r>
          </a:p>
          <a:p>
            <a:pPr algn="ctr">
              <a:defRPr/>
            </a:pPr>
            <a:r>
              <a:rPr lang="en-US" sz="2400" dirty="0">
                <a:solidFill>
                  <a:schemeClr val="bg1"/>
                </a:solidFill>
                <a:latin typeface="Trebuchet MS" pitchFamily="-106" charset="0"/>
                <a:ea typeface="+mn-ea"/>
                <a:cs typeface="+mn-cs"/>
              </a:rPr>
              <a:t>Warburg, AB</a:t>
            </a:r>
          </a:p>
        </p:txBody>
      </p:sp>
      <p:pic>
        <p:nvPicPr>
          <p:cNvPr id="52232" name="Picture 8" descr="Genesee Min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3600" y="2514600"/>
            <a:ext cx="7620000" cy="36576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TextBox 6"/>
          <p:cNvSpPr txBox="1"/>
          <p:nvPr/>
        </p:nvSpPr>
        <p:spPr>
          <a:xfrm>
            <a:off x="950913" y="2819400"/>
            <a:ext cx="3889375" cy="2800350"/>
          </a:xfrm>
          <a:prstGeom prst="rect">
            <a:avLst/>
          </a:prstGeom>
          <a:noFill/>
          <a:effectLst>
            <a:outerShdw blurRad="50800" dist="50800" dir="2700000">
              <a:srgbClr val="000000">
                <a:alpha val="43000"/>
              </a:srgbClr>
            </a:outerShd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4400" dirty="0">
                <a:solidFill>
                  <a:srgbClr val="FFFFFF"/>
                </a:solidFill>
                <a:latin typeface="Trebuchet MS"/>
                <a:ea typeface="+mn-ea"/>
                <a:cs typeface="Trebuchet MS"/>
              </a:rPr>
              <a:t>Canada Trophy</a:t>
            </a:r>
          </a:p>
          <a:p>
            <a:pPr algn="ctr">
              <a:defRPr/>
            </a:pPr>
            <a:r>
              <a:rPr lang="en-US" sz="4400" dirty="0">
                <a:solidFill>
                  <a:srgbClr val="FFFFFF"/>
                </a:solidFill>
                <a:latin typeface="Trebuchet MS"/>
                <a:ea typeface="+mn-ea"/>
                <a:cs typeface="Trebuchet MS"/>
              </a:rPr>
              <a:t>For Coal Mines</a:t>
            </a:r>
          </a:p>
          <a:p>
            <a:pPr algn="ctr">
              <a:defRPr/>
            </a:pPr>
            <a:endParaRPr lang="en-US" sz="4400" dirty="0">
              <a:solidFill>
                <a:srgbClr val="FFFFFF"/>
              </a:solidFill>
              <a:latin typeface="Trebuchet MS"/>
              <a:ea typeface="+mn-ea"/>
              <a:cs typeface="Trebuchet MS"/>
            </a:endParaRPr>
          </a:p>
          <a:p>
            <a:pPr algn="ctr">
              <a:defRPr/>
            </a:pPr>
            <a:r>
              <a:rPr lang="en-US" sz="4400" i="1" dirty="0" err="1" smtClean="0">
                <a:solidFill>
                  <a:srgbClr val="FFFFFF"/>
                </a:solidFill>
                <a:latin typeface="Trebuchet MS"/>
                <a:ea typeface="+mn-ea"/>
                <a:cs typeface="Trebuchet MS"/>
              </a:rPr>
              <a:t>Sherritt</a:t>
            </a:r>
            <a:endParaRPr lang="en-US" sz="4400" i="1" dirty="0">
              <a:solidFill>
                <a:srgbClr val="FFFFFF"/>
              </a:solidFill>
              <a:latin typeface="Trebuchet MS"/>
              <a:ea typeface="+mn-ea"/>
              <a:cs typeface="Trebuchet MS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2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2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0" grpId="0" autoUpdateAnimBg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3"/>
          <p:cNvSpPr>
            <a:spLocks noChangeArrowheads="1"/>
          </p:cNvSpPr>
          <p:nvPr/>
        </p:nvSpPr>
        <p:spPr bwMode="auto">
          <a:xfrm>
            <a:off x="3314700" y="533400"/>
            <a:ext cx="8001000" cy="1027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prstTxWarp prst="textNoShape">
              <a:avLst/>
            </a:prstTxWarp>
            <a:spAutoFit/>
          </a:bodyPr>
          <a:lstStyle/>
          <a:p>
            <a:pPr algn="ctr">
              <a:lnSpc>
                <a:spcPct val="60000"/>
              </a:lnSpc>
              <a:spcBef>
                <a:spcPct val="50000"/>
              </a:spcBef>
            </a:pPr>
            <a:r>
              <a:rPr lang="fr-FR" sz="3600" b="1">
                <a:solidFill>
                  <a:schemeClr val="bg1"/>
                </a:solidFill>
                <a:latin typeface="Trebuchet MS" pitchFamily="32" charset="0"/>
              </a:rPr>
              <a:t>John T. Ryan Trophies</a:t>
            </a:r>
          </a:p>
          <a:p>
            <a:pPr algn="ctr">
              <a:lnSpc>
                <a:spcPct val="60000"/>
              </a:lnSpc>
              <a:spcBef>
                <a:spcPct val="50000"/>
              </a:spcBef>
            </a:pPr>
            <a:r>
              <a:rPr lang="fr-FR" sz="3600" b="1">
                <a:solidFill>
                  <a:schemeClr val="bg1"/>
                </a:solidFill>
                <a:latin typeface="Trebuchet MS" pitchFamily="32" charset="0"/>
              </a:rPr>
              <a:t>Troph</a:t>
            </a:r>
            <a:r>
              <a:rPr lang="fr-CA" sz="3600" b="1">
                <a:solidFill>
                  <a:schemeClr val="bg1"/>
                </a:solidFill>
                <a:latin typeface="Trebuchet MS" pitchFamily="32" charset="0"/>
              </a:rPr>
              <a:t>é</a:t>
            </a:r>
            <a:r>
              <a:rPr lang="fr-FR" sz="3600" b="1">
                <a:solidFill>
                  <a:schemeClr val="bg1"/>
                </a:solidFill>
                <a:latin typeface="Trebuchet MS" pitchFamily="32" charset="0"/>
              </a:rPr>
              <a:t>es John T. Ryan</a:t>
            </a:r>
            <a:endParaRPr lang="en-US" sz="3600" b="1">
              <a:solidFill>
                <a:schemeClr val="bg1"/>
              </a:solidFill>
              <a:latin typeface="Trebuchet MS" pitchFamily="32" charset="0"/>
            </a:endParaRPr>
          </a:p>
        </p:txBody>
      </p:sp>
      <p:sp>
        <p:nvSpPr>
          <p:cNvPr id="51205" name="Rectangle 5"/>
          <p:cNvSpPr>
            <a:spLocks noChangeArrowheads="1"/>
          </p:cNvSpPr>
          <p:nvPr/>
        </p:nvSpPr>
        <p:spPr bwMode="auto">
          <a:xfrm>
            <a:off x="3314700" y="3657600"/>
            <a:ext cx="8001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50800" dir="2700000" algn="ctr" rotWithShape="0">
              <a:schemeClr val="tx1">
                <a:alpha val="50000"/>
              </a:schemeClr>
            </a:outerShdw>
          </a:effectLst>
        </p:spPr>
        <p:txBody>
          <a:bodyPr lIns="92075" tIns="46038" rIns="92075" bIns="46038"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6000" dirty="0">
                <a:solidFill>
                  <a:schemeClr val="bg1"/>
                </a:solidFill>
                <a:latin typeface="Trebuchet MS" pitchFamily="-106" charset="0"/>
                <a:ea typeface="+mn-ea"/>
                <a:cs typeface="+mn-cs"/>
              </a:rPr>
              <a:t>Regional Trophies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5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_CIM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3314700" y="457200"/>
            <a:ext cx="80010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 b="1">
                <a:solidFill>
                  <a:schemeClr val="bg1"/>
                </a:solidFill>
                <a:latin typeface="Trebuchet MS" pitchFamily="32" charset="0"/>
              </a:rPr>
              <a:t>Mel W. Bartley Award</a:t>
            </a:r>
            <a:br>
              <a:rPr lang="en-US" sz="3600" b="1">
                <a:solidFill>
                  <a:schemeClr val="bg1"/>
                </a:solidFill>
                <a:latin typeface="Trebuchet MS" pitchFamily="32" charset="0"/>
              </a:rPr>
            </a:br>
            <a:r>
              <a:rPr lang="en-US" sz="3600" b="1">
                <a:solidFill>
                  <a:schemeClr val="bg1"/>
                </a:solidFill>
                <a:latin typeface="Trebuchet MS" pitchFamily="32" charset="0"/>
              </a:rPr>
              <a:t>Prix Mel W. Bartley</a:t>
            </a:r>
          </a:p>
        </p:txBody>
      </p:sp>
      <p:pic>
        <p:nvPicPr>
          <p:cNvPr id="8196" name="Picture 4" descr="mel bartl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6550" y="1828800"/>
            <a:ext cx="6337300" cy="574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3"/>
          <p:cNvSpPr>
            <a:spLocks noChangeArrowheads="1"/>
          </p:cNvSpPr>
          <p:nvPr/>
        </p:nvSpPr>
        <p:spPr bwMode="auto">
          <a:xfrm>
            <a:off x="3314700" y="457200"/>
            <a:ext cx="80010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 b="1">
                <a:solidFill>
                  <a:schemeClr val="bg1"/>
                </a:solidFill>
                <a:latin typeface="Trebuchet MS" pitchFamily="32" charset="0"/>
              </a:rPr>
              <a:t>Mel W. Bartley Award</a:t>
            </a:r>
            <a:br>
              <a:rPr lang="en-US" sz="3600" b="1">
                <a:solidFill>
                  <a:schemeClr val="bg1"/>
                </a:solidFill>
                <a:latin typeface="Trebuchet MS" pitchFamily="32" charset="0"/>
              </a:rPr>
            </a:br>
            <a:r>
              <a:rPr lang="en-US" sz="3600" b="1">
                <a:solidFill>
                  <a:schemeClr val="bg1"/>
                </a:solidFill>
                <a:latin typeface="Trebuchet MS" pitchFamily="32" charset="0"/>
              </a:rPr>
              <a:t>Prix Mel W. Bartley</a:t>
            </a:r>
          </a:p>
        </p:txBody>
      </p:sp>
      <p:pic>
        <p:nvPicPr>
          <p:cNvPr id="44038" name="Picture 6" descr="Mel.Bartley.Harricana.JPG                                      01C8DDEBMacintosh HD                   7C2603FC: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99806" y="2286000"/>
            <a:ext cx="4801394" cy="360104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TextBox 4"/>
          <p:cNvSpPr txBox="1"/>
          <p:nvPr/>
        </p:nvSpPr>
        <p:spPr>
          <a:xfrm>
            <a:off x="5394244" y="5943600"/>
            <a:ext cx="3841917" cy="1538883"/>
          </a:xfrm>
          <a:prstGeom prst="rect">
            <a:avLst/>
          </a:prstGeom>
          <a:noFill/>
          <a:effectLst>
            <a:outerShdw blurRad="50800" dist="50800" dir="2700000">
              <a:srgbClr val="000000">
                <a:alpha val="43000"/>
              </a:srgbClr>
            </a:outerShd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3600" dirty="0" smtClean="0">
                <a:solidFill>
                  <a:srgbClr val="FFFFFF"/>
                </a:solidFill>
                <a:latin typeface="Trebuchet MS"/>
                <a:ea typeface="+mn-ea"/>
                <a:cs typeface="Trebuchet MS"/>
              </a:rPr>
              <a:t>Section </a:t>
            </a:r>
            <a:r>
              <a:rPr lang="en-US" sz="3600" dirty="0" err="1" smtClean="0">
                <a:solidFill>
                  <a:srgbClr val="FFFFFF"/>
                </a:solidFill>
                <a:latin typeface="Trebuchet MS"/>
                <a:ea typeface="+mn-ea"/>
                <a:cs typeface="Trebuchet MS"/>
              </a:rPr>
              <a:t>Harricana</a:t>
            </a:r>
            <a:endParaRPr lang="en-US" sz="3600" dirty="0" smtClean="0">
              <a:solidFill>
                <a:srgbClr val="FFFFFF"/>
              </a:solidFill>
              <a:latin typeface="Trebuchet MS"/>
              <a:ea typeface="+mn-ea"/>
              <a:cs typeface="Trebuchet MS"/>
            </a:endParaRPr>
          </a:p>
          <a:p>
            <a:pPr algn="ctr">
              <a:defRPr/>
            </a:pPr>
            <a:r>
              <a:rPr lang="en-US" sz="3200" dirty="0" smtClean="0">
                <a:solidFill>
                  <a:srgbClr val="FFFFFF"/>
                </a:solidFill>
                <a:effectLst>
                  <a:outerShdw blurRad="50800" dist="508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ea typeface="+mn-ea"/>
                <a:cs typeface="Trebuchet MS"/>
              </a:rPr>
              <a:t>Val-d’Or, QC</a:t>
            </a:r>
            <a:endParaRPr lang="en-US" sz="2400" dirty="0" smtClean="0">
              <a:solidFill>
                <a:srgbClr val="FFFFFF"/>
              </a:solidFill>
              <a:effectLst>
                <a:outerShdw blurRad="50800" dist="50800" dir="2700000" algn="tl">
                  <a:srgbClr val="000000">
                    <a:alpha val="43137"/>
                  </a:srgbClr>
                </a:outerShdw>
              </a:effectLst>
              <a:latin typeface="Trebuchet MS"/>
              <a:ea typeface="+mn-ea"/>
              <a:cs typeface="Trebuchet MS"/>
            </a:endParaRPr>
          </a:p>
          <a:p>
            <a:pPr>
              <a:defRPr/>
            </a:pP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1600200" y="304800"/>
            <a:ext cx="11353800" cy="123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3000" b="1">
                <a:solidFill>
                  <a:schemeClr val="bg1"/>
                </a:solidFill>
                <a:latin typeface="Trebuchet MS" pitchFamily="32" charset="0"/>
              </a:rPr>
              <a:t>Syncrude Award for Excellence in Sustainable Development </a:t>
            </a:r>
          </a:p>
          <a:p>
            <a:pPr algn="ctr">
              <a:spcBef>
                <a:spcPct val="50000"/>
              </a:spcBef>
            </a:pPr>
            <a:r>
              <a:rPr lang="fr-FR" sz="3000" b="1">
                <a:solidFill>
                  <a:schemeClr val="bg1"/>
                </a:solidFill>
                <a:latin typeface="Trebuchet MS" pitchFamily="32" charset="0"/>
              </a:rPr>
              <a:t>Prix Syncrude pour l’excellence en développement durable</a:t>
            </a:r>
            <a:endParaRPr lang="en-US" sz="3200" b="1">
              <a:solidFill>
                <a:schemeClr val="bg1"/>
              </a:solidFill>
              <a:latin typeface="Trebuchet MS" pitchFamily="32" charset="0"/>
            </a:endParaRPr>
          </a:p>
        </p:txBody>
      </p:sp>
      <p:pic>
        <p:nvPicPr>
          <p:cNvPr id="9221" name="Picture 5" descr="Syncrude cop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29200" y="2209800"/>
            <a:ext cx="4572000" cy="497149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5" name="Picture 6" descr="&#10;BioteQ.JPG                                                     004EE20Chd                             C2037772: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90800" y="2362200"/>
            <a:ext cx="3486150" cy="46482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8131" name="Rectangle 3"/>
          <p:cNvSpPr>
            <a:spLocks noChangeArrowheads="1"/>
          </p:cNvSpPr>
          <p:nvPr/>
        </p:nvSpPr>
        <p:spPr bwMode="auto">
          <a:xfrm>
            <a:off x="1600200" y="304800"/>
            <a:ext cx="11353800" cy="123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3000" b="1">
                <a:solidFill>
                  <a:schemeClr val="bg1"/>
                </a:solidFill>
                <a:latin typeface="Trebuchet MS" pitchFamily="32" charset="0"/>
              </a:rPr>
              <a:t>Syncrude Award for Excellence in Sustainable Development </a:t>
            </a:r>
          </a:p>
          <a:p>
            <a:pPr algn="ctr">
              <a:spcBef>
                <a:spcPct val="50000"/>
              </a:spcBef>
            </a:pPr>
            <a:r>
              <a:rPr lang="fr-FR" sz="3000" b="1">
                <a:solidFill>
                  <a:schemeClr val="bg1"/>
                </a:solidFill>
                <a:latin typeface="Trebuchet MS" pitchFamily="32" charset="0"/>
              </a:rPr>
              <a:t>Prix Syncrude pour l’excellence en développement durable</a:t>
            </a:r>
            <a:endParaRPr lang="en-US" sz="3200" b="1">
              <a:solidFill>
                <a:schemeClr val="bg1"/>
              </a:solidFill>
              <a:latin typeface="Trebuchet MS" pitchFamily="3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13625" y="3505200"/>
            <a:ext cx="5700713" cy="2338388"/>
          </a:xfrm>
          <a:prstGeom prst="rect">
            <a:avLst/>
          </a:prstGeom>
          <a:noFill/>
          <a:effectLst>
            <a:outerShdw blurRad="50800" dist="50800" dir="2700000">
              <a:srgbClr val="000000">
                <a:alpha val="43000"/>
              </a:srgbClr>
            </a:outerShd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4400" dirty="0" err="1">
                <a:solidFill>
                  <a:srgbClr val="FFFFFF"/>
                </a:solidFill>
                <a:latin typeface="Trebuchet MS"/>
                <a:ea typeface="+mn-ea"/>
                <a:cs typeface="Trebuchet MS"/>
              </a:rPr>
              <a:t>BioteQ</a:t>
            </a:r>
            <a:r>
              <a:rPr lang="en-US" sz="4400" dirty="0">
                <a:solidFill>
                  <a:srgbClr val="FFFFFF"/>
                </a:solidFill>
                <a:latin typeface="Trebuchet MS"/>
                <a:ea typeface="+mn-ea"/>
                <a:cs typeface="Trebuchet MS"/>
              </a:rPr>
              <a:t> Environmental</a:t>
            </a:r>
          </a:p>
          <a:p>
            <a:pPr algn="ctr">
              <a:defRPr/>
            </a:pPr>
            <a:r>
              <a:rPr lang="en-US" sz="4400" dirty="0">
                <a:solidFill>
                  <a:srgbClr val="FFFFFF"/>
                </a:solidFill>
                <a:latin typeface="Trebuchet MS"/>
                <a:ea typeface="+mn-ea"/>
                <a:cs typeface="Trebuchet MS"/>
              </a:rPr>
              <a:t>Technologies</a:t>
            </a:r>
          </a:p>
          <a:p>
            <a:pPr algn="ctr">
              <a:defRPr/>
            </a:pPr>
            <a:r>
              <a:rPr lang="en-US" sz="3200" dirty="0">
                <a:solidFill>
                  <a:srgbClr val="FFFFFF"/>
                </a:solidFill>
                <a:latin typeface="Trebuchet MS"/>
                <a:ea typeface="+mn-ea"/>
                <a:cs typeface="Trebuchet MS"/>
              </a:rPr>
              <a:t>Vancouver, BC</a:t>
            </a:r>
            <a:endParaRPr lang="en-US" sz="3200" i="1" dirty="0">
              <a:solidFill>
                <a:srgbClr val="FFFFFF"/>
              </a:solidFill>
              <a:latin typeface="Trebuchet MS"/>
              <a:ea typeface="+mn-ea"/>
              <a:cs typeface="Trebuchet MS"/>
            </a:endParaRPr>
          </a:p>
          <a:p>
            <a:pPr>
              <a:defRPr/>
            </a:pP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9" name="Picture 7" descr="&#10;Osisko.JPG                                                     004EE20Chd                             C2037772: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96200" y="2438400"/>
            <a:ext cx="5715000" cy="428625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1600200" y="304800"/>
            <a:ext cx="11353800" cy="123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3000" b="1">
                <a:solidFill>
                  <a:schemeClr val="bg1"/>
                </a:solidFill>
                <a:latin typeface="Trebuchet MS" pitchFamily="32" charset="0"/>
              </a:rPr>
              <a:t>Syncrude Award for Excellence in Sustainable Development </a:t>
            </a:r>
          </a:p>
          <a:p>
            <a:pPr algn="ctr">
              <a:spcBef>
                <a:spcPct val="50000"/>
              </a:spcBef>
            </a:pPr>
            <a:r>
              <a:rPr lang="fr-FR" sz="3000" b="1">
                <a:solidFill>
                  <a:schemeClr val="bg1"/>
                </a:solidFill>
                <a:latin typeface="Trebuchet MS" pitchFamily="32" charset="0"/>
              </a:rPr>
              <a:t>Prix Syncrude pour l’excellence en développement durable</a:t>
            </a:r>
            <a:endParaRPr lang="en-US" sz="3200" b="1">
              <a:solidFill>
                <a:schemeClr val="bg1"/>
              </a:solidFill>
              <a:latin typeface="Trebuchet MS" pitchFamily="3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8938" y="3581400"/>
            <a:ext cx="6719887" cy="1662113"/>
          </a:xfrm>
          <a:prstGeom prst="rect">
            <a:avLst/>
          </a:prstGeom>
          <a:noFill/>
          <a:effectLst>
            <a:outerShdw blurRad="50800" dist="50800" dir="2700000">
              <a:srgbClr val="000000">
                <a:alpha val="43000"/>
              </a:srgbClr>
            </a:outerShd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4400" dirty="0" err="1">
                <a:solidFill>
                  <a:srgbClr val="FFFFFF"/>
                </a:solidFill>
                <a:latin typeface="Trebuchet MS"/>
                <a:ea typeface="+mn-ea"/>
                <a:cs typeface="Trebuchet MS"/>
              </a:rPr>
              <a:t>Osisko</a:t>
            </a:r>
            <a:r>
              <a:rPr lang="en-US" sz="4400" dirty="0">
                <a:solidFill>
                  <a:srgbClr val="FFFFFF"/>
                </a:solidFill>
                <a:latin typeface="Trebuchet MS"/>
                <a:ea typeface="+mn-ea"/>
                <a:cs typeface="Trebuchet MS"/>
              </a:rPr>
              <a:t> Mining Corporation</a:t>
            </a:r>
            <a:endParaRPr lang="en-US" sz="4400" dirty="0" smtClean="0">
              <a:solidFill>
                <a:srgbClr val="FFFFFF"/>
              </a:solidFill>
              <a:latin typeface="Trebuchet MS"/>
              <a:ea typeface="+mn-ea"/>
              <a:cs typeface="Trebuchet MS"/>
            </a:endParaRPr>
          </a:p>
          <a:p>
            <a:pPr algn="ctr">
              <a:defRPr/>
            </a:pPr>
            <a:r>
              <a:rPr lang="en-US" sz="3200" dirty="0" smtClean="0">
                <a:solidFill>
                  <a:srgbClr val="FFFFFF"/>
                </a:solidFill>
                <a:latin typeface="Trebuchet MS"/>
                <a:ea typeface="+mn-ea"/>
                <a:cs typeface="Trebuchet MS"/>
              </a:rPr>
              <a:t>Montreal, QC</a:t>
            </a:r>
            <a:endParaRPr lang="en-US" sz="3200" i="1" dirty="0">
              <a:solidFill>
                <a:srgbClr val="FFFFFF"/>
              </a:solidFill>
              <a:latin typeface="Trebuchet MS"/>
              <a:ea typeface="+mn-ea"/>
              <a:cs typeface="Trebuchet MS"/>
            </a:endParaRPr>
          </a:p>
          <a:p>
            <a:pPr>
              <a:defRPr/>
            </a:pP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3314700" y="561975"/>
            <a:ext cx="80010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3600" b="1">
                <a:solidFill>
                  <a:schemeClr val="bg1"/>
                </a:solidFill>
                <a:latin typeface="Trebuchet MS" pitchFamily="32" charset="0"/>
              </a:rPr>
              <a:t>CIM Distinguished Lecturers Éminents conférenciers de l’ICM</a:t>
            </a:r>
            <a:endParaRPr lang="en-US" sz="3600" b="1">
              <a:solidFill>
                <a:schemeClr val="bg1"/>
              </a:solidFill>
              <a:latin typeface="Trebuchet MS" pitchFamily="3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70038" y="3657600"/>
            <a:ext cx="4243387" cy="1662113"/>
          </a:xfrm>
          <a:prstGeom prst="rect">
            <a:avLst/>
          </a:prstGeom>
          <a:noFill/>
          <a:effectLst>
            <a:outerShdw blurRad="50800" dist="50800" dir="2700000">
              <a:srgbClr val="000000">
                <a:alpha val="43000"/>
              </a:srgbClr>
            </a:outerShd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4400" dirty="0">
                <a:solidFill>
                  <a:srgbClr val="FFFFFF"/>
                </a:solidFill>
                <a:latin typeface="Trebuchet MS"/>
                <a:ea typeface="+mn-ea"/>
                <a:cs typeface="Trebuchet MS"/>
              </a:rPr>
              <a:t>Michael Doggett</a:t>
            </a:r>
          </a:p>
          <a:p>
            <a:pPr algn="ctr">
              <a:defRPr/>
            </a:pPr>
            <a:r>
              <a:rPr lang="en-US" sz="3200" dirty="0">
                <a:solidFill>
                  <a:srgbClr val="FFFFFF"/>
                </a:solidFill>
                <a:latin typeface="Trebuchet MS"/>
                <a:ea typeface="+mn-ea"/>
                <a:cs typeface="Trebuchet MS"/>
              </a:rPr>
              <a:t>Kingston, ON</a:t>
            </a:r>
            <a:endParaRPr lang="en-US" sz="3200" i="1" dirty="0">
              <a:solidFill>
                <a:srgbClr val="FFFFFF"/>
              </a:solidFill>
              <a:latin typeface="Trebuchet MS"/>
              <a:ea typeface="+mn-ea"/>
              <a:cs typeface="Trebuchet MS"/>
            </a:endParaRPr>
          </a:p>
          <a:p>
            <a:pPr>
              <a:defRPr/>
            </a:pP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+mn-ea"/>
              <a:cs typeface="+mn-cs"/>
            </a:endParaRPr>
          </a:p>
        </p:txBody>
      </p:sp>
      <p:pic>
        <p:nvPicPr>
          <p:cNvPr id="7" name="Picture 5" descr="Doggett.JPG                                                    01C8DDF0Macintosh HD                   7C2603FC:"/>
          <p:cNvPicPr>
            <a:picLocks noChangeAspect="1" noChangeArrowheads="1"/>
          </p:cNvPicPr>
          <p:nvPr/>
        </p:nvPicPr>
        <p:blipFill>
          <a:blip r:embed="rId2"/>
          <a:srcRect b="21410"/>
          <a:stretch>
            <a:fillRect/>
          </a:stretch>
        </p:blipFill>
        <p:spPr bwMode="auto">
          <a:xfrm>
            <a:off x="7848600" y="2666999"/>
            <a:ext cx="3733800" cy="441960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autoUpdateAnimBg="0"/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3"/>
          <p:cNvSpPr>
            <a:spLocks noChangeArrowheads="1"/>
          </p:cNvSpPr>
          <p:nvPr/>
        </p:nvSpPr>
        <p:spPr bwMode="auto">
          <a:xfrm>
            <a:off x="3314700" y="561975"/>
            <a:ext cx="80010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3600" b="1">
                <a:solidFill>
                  <a:schemeClr val="bg1"/>
                </a:solidFill>
                <a:latin typeface="Trebuchet MS" pitchFamily="32" charset="0"/>
              </a:rPr>
              <a:t>CIM Distinguished Lecturers Éminents conférenciers de l’ICM</a:t>
            </a:r>
            <a:endParaRPr lang="en-US" sz="3600" b="1">
              <a:solidFill>
                <a:schemeClr val="bg1"/>
              </a:solidFill>
              <a:latin typeface="Trebuchet MS" pitchFamily="3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54163" y="3657600"/>
            <a:ext cx="4633912" cy="1662113"/>
          </a:xfrm>
          <a:prstGeom prst="rect">
            <a:avLst/>
          </a:prstGeom>
          <a:noFill/>
          <a:effectLst>
            <a:outerShdw blurRad="50800" dist="50800" dir="2700000">
              <a:srgbClr val="000000">
                <a:alpha val="43000"/>
              </a:srgbClr>
            </a:outerShd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4400" dirty="0">
                <a:solidFill>
                  <a:srgbClr val="FFFFFF"/>
                </a:solidFill>
                <a:latin typeface="Trebuchet MS"/>
                <a:ea typeface="+mn-ea"/>
                <a:cs typeface="Trebuchet MS"/>
              </a:rPr>
              <a:t>Norman O. </a:t>
            </a:r>
            <a:r>
              <a:rPr lang="en-US" sz="4400" dirty="0" err="1">
                <a:solidFill>
                  <a:srgbClr val="FFFFFF"/>
                </a:solidFill>
                <a:latin typeface="Trebuchet MS"/>
                <a:ea typeface="+mn-ea"/>
                <a:cs typeface="Trebuchet MS"/>
              </a:rPr>
              <a:t>Lotter</a:t>
            </a:r>
            <a:endParaRPr lang="en-US" sz="4400" dirty="0" smtClean="0">
              <a:solidFill>
                <a:srgbClr val="FFFFFF"/>
              </a:solidFill>
              <a:latin typeface="Trebuchet MS"/>
              <a:ea typeface="+mn-ea"/>
              <a:cs typeface="Trebuchet MS"/>
            </a:endParaRPr>
          </a:p>
          <a:p>
            <a:pPr algn="ctr">
              <a:defRPr/>
            </a:pPr>
            <a:r>
              <a:rPr lang="en-US" sz="3200" dirty="0" smtClean="0">
                <a:solidFill>
                  <a:srgbClr val="FFFFFF"/>
                </a:solidFill>
                <a:latin typeface="Trebuchet MS"/>
                <a:ea typeface="+mn-ea"/>
                <a:cs typeface="Trebuchet MS"/>
              </a:rPr>
              <a:t>Falconbridge, ON</a:t>
            </a:r>
            <a:endParaRPr lang="en-US" sz="3200" i="1" dirty="0" smtClean="0">
              <a:solidFill>
                <a:srgbClr val="FFFFFF"/>
              </a:solidFill>
              <a:latin typeface="Trebuchet MS"/>
              <a:ea typeface="+mn-ea"/>
              <a:cs typeface="Trebuchet MS"/>
            </a:endParaRPr>
          </a:p>
          <a:p>
            <a:pPr>
              <a:defRPr/>
            </a:pP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+mn-ea"/>
              <a:cs typeface="+mn-cs"/>
            </a:endParaRPr>
          </a:p>
        </p:txBody>
      </p:sp>
      <p:pic>
        <p:nvPicPr>
          <p:cNvPr id="6" name="Picture 5" descr="&#10;Lotter.JPG                                                     004EE186hd                             C2037772:"/>
          <p:cNvPicPr>
            <a:picLocks noChangeAspect="1" noChangeArrowheads="1"/>
          </p:cNvPicPr>
          <p:nvPr/>
        </p:nvPicPr>
        <p:blipFill>
          <a:blip r:embed="rId2">
            <a:lum contrast="12000"/>
          </a:blip>
          <a:srcRect b="4918"/>
          <a:stretch>
            <a:fillRect/>
          </a:stretch>
        </p:blipFill>
        <p:spPr bwMode="auto">
          <a:xfrm>
            <a:off x="7848600" y="2667000"/>
            <a:ext cx="3732213" cy="44196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3314700" y="381000"/>
            <a:ext cx="8001000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spcBef>
                <a:spcPct val="50000"/>
              </a:spcBef>
            </a:pPr>
            <a:r>
              <a:rPr lang="en-US" sz="3600" b="1">
                <a:solidFill>
                  <a:schemeClr val="bg1"/>
                </a:solidFill>
                <a:latin typeface="Trebuchet MS" pitchFamily="32" charset="0"/>
              </a:rPr>
              <a:t>Fifty-Year Club</a:t>
            </a:r>
            <a:br>
              <a:rPr lang="en-US" sz="3600" b="1">
                <a:solidFill>
                  <a:schemeClr val="bg1"/>
                </a:solidFill>
                <a:latin typeface="Trebuchet MS" pitchFamily="32" charset="0"/>
              </a:rPr>
            </a:br>
            <a:r>
              <a:rPr lang="en-US" sz="3600" b="1">
                <a:solidFill>
                  <a:schemeClr val="bg1"/>
                </a:solidFill>
                <a:latin typeface="Trebuchet MS" pitchFamily="32" charset="0"/>
              </a:rPr>
              <a:t>Club des cinquante ans</a:t>
            </a:r>
          </a:p>
        </p:txBody>
      </p:sp>
      <p:pic>
        <p:nvPicPr>
          <p:cNvPr id="5126" name="Picture 6" descr="pin-50 year membe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45063" y="2590800"/>
            <a:ext cx="4740275" cy="450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3"/>
          <p:cNvSpPr>
            <a:spLocks noChangeArrowheads="1"/>
          </p:cNvSpPr>
          <p:nvPr/>
        </p:nvSpPr>
        <p:spPr bwMode="auto">
          <a:xfrm>
            <a:off x="3314700" y="561975"/>
            <a:ext cx="80010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3600" b="1">
                <a:solidFill>
                  <a:schemeClr val="bg1"/>
                </a:solidFill>
                <a:latin typeface="Trebuchet MS" pitchFamily="32" charset="0"/>
              </a:rPr>
              <a:t>CIM Distinguished Lecturers Éminents conférenciers de l’ICM</a:t>
            </a:r>
            <a:endParaRPr lang="en-US" sz="3600" b="1">
              <a:solidFill>
                <a:schemeClr val="bg1"/>
              </a:solidFill>
              <a:latin typeface="Trebuchet MS" pitchFamily="3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03363" y="3657600"/>
            <a:ext cx="5672137" cy="1662113"/>
          </a:xfrm>
          <a:prstGeom prst="rect">
            <a:avLst/>
          </a:prstGeom>
          <a:noFill/>
          <a:effectLst>
            <a:outerShdw blurRad="50800" dist="50800" dir="2700000">
              <a:srgbClr val="000000">
                <a:alpha val="43000"/>
              </a:srgbClr>
            </a:outerShd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4400" dirty="0">
                <a:solidFill>
                  <a:srgbClr val="FFFFFF"/>
                </a:solidFill>
                <a:latin typeface="Trebuchet MS"/>
                <a:ea typeface="+mn-ea"/>
                <a:cs typeface="Trebuchet MS"/>
              </a:rPr>
              <a:t>Mahesh C. </a:t>
            </a:r>
            <a:r>
              <a:rPr lang="en-US" sz="4400" dirty="0" err="1">
                <a:solidFill>
                  <a:srgbClr val="FFFFFF"/>
                </a:solidFill>
                <a:latin typeface="Trebuchet MS"/>
                <a:ea typeface="+mn-ea"/>
                <a:cs typeface="Trebuchet MS"/>
              </a:rPr>
              <a:t>Chaturvedi</a:t>
            </a:r>
            <a:endParaRPr lang="en-US" sz="4400" dirty="0">
              <a:solidFill>
                <a:srgbClr val="FFFFFF"/>
              </a:solidFill>
              <a:latin typeface="Trebuchet MS"/>
              <a:ea typeface="+mn-ea"/>
              <a:cs typeface="Trebuchet MS"/>
            </a:endParaRPr>
          </a:p>
          <a:p>
            <a:pPr algn="ctr">
              <a:defRPr/>
            </a:pPr>
            <a:r>
              <a:rPr lang="en-US" sz="3200" dirty="0">
                <a:solidFill>
                  <a:srgbClr val="FFFFFF"/>
                </a:solidFill>
                <a:latin typeface="Trebuchet MS"/>
                <a:ea typeface="+mn-ea"/>
                <a:cs typeface="Trebuchet MS"/>
              </a:rPr>
              <a:t>Winnipeg, </a:t>
            </a:r>
            <a:r>
              <a:rPr lang="en-US" sz="3200" dirty="0" smtClean="0">
                <a:solidFill>
                  <a:srgbClr val="FFFFFF"/>
                </a:solidFill>
                <a:latin typeface="Trebuchet MS"/>
                <a:ea typeface="+mn-ea"/>
                <a:cs typeface="Trebuchet MS"/>
              </a:rPr>
              <a:t>MB</a:t>
            </a:r>
            <a:endParaRPr lang="en-US" sz="3200" i="1" dirty="0" smtClean="0">
              <a:solidFill>
                <a:srgbClr val="FFFFFF"/>
              </a:solidFill>
              <a:latin typeface="Trebuchet MS"/>
              <a:ea typeface="+mn-ea"/>
              <a:cs typeface="Trebuchet MS"/>
            </a:endParaRPr>
          </a:p>
          <a:p>
            <a:pPr>
              <a:defRPr/>
            </a:pP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+mn-ea"/>
              <a:cs typeface="+mn-cs"/>
            </a:endParaRPr>
          </a:p>
        </p:txBody>
      </p:sp>
      <p:pic>
        <p:nvPicPr>
          <p:cNvPr id="6" name="Picture 5" descr="Chaturvedi.JPG                                                 004EE186hd                             C2037772:"/>
          <p:cNvPicPr>
            <a:picLocks noChangeAspect="1" noChangeArrowheads="1"/>
          </p:cNvPicPr>
          <p:nvPr/>
        </p:nvPicPr>
        <p:blipFill>
          <a:blip r:embed="rId2">
            <a:lum bright="-8000" contrast="36000"/>
          </a:blip>
          <a:srcRect t="5379" b="16624"/>
          <a:stretch>
            <a:fillRect/>
          </a:stretch>
        </p:blipFill>
        <p:spPr bwMode="auto">
          <a:xfrm>
            <a:off x="7848600" y="2667000"/>
            <a:ext cx="3733800" cy="44196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ranklin_rev.jpg"/>
          <p:cNvPicPr>
            <a:picLocks noChangeAspect="1"/>
          </p:cNvPicPr>
          <p:nvPr/>
        </p:nvPicPr>
        <p:blipFill>
          <a:blip r:embed="rId2"/>
          <a:srcRect b="10447"/>
          <a:stretch>
            <a:fillRect/>
          </a:stretch>
        </p:blipFill>
        <p:spPr>
          <a:xfrm>
            <a:off x="7848600" y="2781300"/>
            <a:ext cx="3695700" cy="42926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3250" name="Rectangle 3"/>
          <p:cNvSpPr>
            <a:spLocks noChangeArrowheads="1"/>
          </p:cNvSpPr>
          <p:nvPr/>
        </p:nvSpPr>
        <p:spPr bwMode="auto">
          <a:xfrm>
            <a:off x="3314700" y="561975"/>
            <a:ext cx="80010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3600" b="1">
                <a:solidFill>
                  <a:schemeClr val="bg1"/>
                </a:solidFill>
                <a:latin typeface="Trebuchet MS" pitchFamily="32" charset="0"/>
              </a:rPr>
              <a:t>CIM Distinguished Lecturers Éminents conférenciers de l’ICM</a:t>
            </a:r>
            <a:endParaRPr lang="en-US" sz="3600" b="1">
              <a:solidFill>
                <a:schemeClr val="bg1"/>
              </a:solidFill>
              <a:latin typeface="Trebuchet MS" pitchFamily="3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44638" y="3657600"/>
            <a:ext cx="4743450" cy="1662113"/>
          </a:xfrm>
          <a:prstGeom prst="rect">
            <a:avLst/>
          </a:prstGeom>
          <a:noFill/>
          <a:effectLst>
            <a:outerShdw blurRad="50800" dist="50800" dir="2700000">
              <a:srgbClr val="000000">
                <a:alpha val="43000"/>
              </a:srgbClr>
            </a:outerShd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4400" dirty="0">
                <a:solidFill>
                  <a:srgbClr val="FFFFFF"/>
                </a:solidFill>
                <a:latin typeface="Trebuchet MS"/>
                <a:ea typeface="+mn-ea"/>
                <a:cs typeface="Trebuchet MS"/>
              </a:rPr>
              <a:t>James M. Franklin</a:t>
            </a:r>
            <a:endParaRPr lang="en-US" sz="4400" dirty="0" smtClean="0">
              <a:solidFill>
                <a:srgbClr val="FFFFFF"/>
              </a:solidFill>
              <a:latin typeface="Trebuchet MS"/>
              <a:ea typeface="+mn-ea"/>
              <a:cs typeface="Trebuchet MS"/>
            </a:endParaRPr>
          </a:p>
          <a:p>
            <a:pPr algn="ctr">
              <a:defRPr/>
            </a:pPr>
            <a:r>
              <a:rPr lang="en-US" sz="3200" dirty="0" smtClean="0">
                <a:solidFill>
                  <a:srgbClr val="FFFFFF"/>
                </a:solidFill>
                <a:latin typeface="Trebuchet MS"/>
                <a:ea typeface="+mn-ea"/>
                <a:cs typeface="Trebuchet MS"/>
              </a:rPr>
              <a:t>Nepean, </a:t>
            </a:r>
            <a:r>
              <a:rPr lang="en-US" sz="3200" dirty="0">
                <a:solidFill>
                  <a:srgbClr val="FFFFFF"/>
                </a:solidFill>
                <a:latin typeface="Trebuchet MS"/>
                <a:ea typeface="+mn-ea"/>
                <a:cs typeface="Trebuchet MS"/>
              </a:rPr>
              <a:t>ON</a:t>
            </a:r>
            <a:endParaRPr lang="en-US" sz="3200" i="1" dirty="0">
              <a:solidFill>
                <a:srgbClr val="FFFFFF"/>
              </a:solidFill>
              <a:latin typeface="Trebuchet MS"/>
              <a:ea typeface="+mn-ea"/>
              <a:cs typeface="Trebuchet MS"/>
            </a:endParaRPr>
          </a:p>
          <a:p>
            <a:pPr>
              <a:defRPr/>
            </a:pP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Rodier.TIF"/>
          <p:cNvPicPr>
            <a:picLocks noChangeAspect="1"/>
          </p:cNvPicPr>
          <p:nvPr/>
        </p:nvPicPr>
        <p:blipFill>
          <a:blip r:embed="rId2">
            <a:lum bright="-2000" contrast="7000"/>
          </a:blip>
          <a:srcRect l="9132" t="3497" r="5868" b="22238"/>
          <a:stretch>
            <a:fillRect/>
          </a:stretch>
        </p:blipFill>
        <p:spPr>
          <a:xfrm>
            <a:off x="7848600" y="2590800"/>
            <a:ext cx="3675459" cy="449580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4275" name="Rectangle 3"/>
          <p:cNvSpPr>
            <a:spLocks noChangeArrowheads="1"/>
          </p:cNvSpPr>
          <p:nvPr/>
        </p:nvSpPr>
        <p:spPr bwMode="auto">
          <a:xfrm>
            <a:off x="3314700" y="561975"/>
            <a:ext cx="80010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3600" b="1">
                <a:solidFill>
                  <a:schemeClr val="bg1"/>
                </a:solidFill>
                <a:latin typeface="Trebuchet MS" pitchFamily="32" charset="0"/>
              </a:rPr>
              <a:t>CIM Distinguished Lecturers Éminents conférenciers de l’ICM</a:t>
            </a:r>
            <a:endParaRPr lang="en-US" sz="3600" b="1">
              <a:solidFill>
                <a:schemeClr val="bg1"/>
              </a:solidFill>
              <a:latin typeface="Trebuchet MS" pitchFamily="3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62113" y="3657600"/>
            <a:ext cx="4083050" cy="1662113"/>
          </a:xfrm>
          <a:prstGeom prst="rect">
            <a:avLst/>
          </a:prstGeom>
          <a:noFill/>
          <a:effectLst>
            <a:outerShdw blurRad="50800" dist="50800" dir="2700000">
              <a:srgbClr val="000000">
                <a:alpha val="43000"/>
              </a:srgbClr>
            </a:outerShd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4400" dirty="0">
                <a:solidFill>
                  <a:srgbClr val="FFFFFF"/>
                </a:solidFill>
                <a:latin typeface="Trebuchet MS"/>
                <a:ea typeface="+mn-ea"/>
                <a:cs typeface="Trebuchet MS"/>
              </a:rPr>
              <a:t>David D. </a:t>
            </a:r>
            <a:r>
              <a:rPr lang="en-US" sz="4400" dirty="0" err="1">
                <a:solidFill>
                  <a:srgbClr val="FFFFFF"/>
                </a:solidFill>
                <a:latin typeface="Trebuchet MS"/>
                <a:ea typeface="+mn-ea"/>
                <a:cs typeface="Trebuchet MS"/>
              </a:rPr>
              <a:t>Rodier</a:t>
            </a:r>
            <a:endParaRPr lang="en-US" sz="4400" dirty="0">
              <a:solidFill>
                <a:srgbClr val="FFFFFF"/>
              </a:solidFill>
              <a:latin typeface="Trebuchet MS"/>
              <a:ea typeface="+mn-ea"/>
              <a:cs typeface="Trebuchet MS"/>
            </a:endParaRPr>
          </a:p>
          <a:p>
            <a:pPr algn="ctr">
              <a:defRPr/>
            </a:pPr>
            <a:r>
              <a:rPr lang="en-US" sz="3200" dirty="0">
                <a:solidFill>
                  <a:srgbClr val="FFFFFF"/>
                </a:solidFill>
                <a:latin typeface="Trebuchet MS"/>
                <a:ea typeface="+mn-ea"/>
                <a:cs typeface="Trebuchet MS"/>
              </a:rPr>
              <a:t>Mississauga, ON</a:t>
            </a:r>
            <a:endParaRPr lang="en-US" sz="3200" i="1" dirty="0">
              <a:solidFill>
                <a:srgbClr val="FFFFFF"/>
              </a:solidFill>
              <a:latin typeface="Trebuchet MS"/>
              <a:ea typeface="+mn-ea"/>
              <a:cs typeface="Trebuchet MS"/>
            </a:endParaRPr>
          </a:p>
          <a:p>
            <a:pPr>
              <a:defRPr/>
            </a:pP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1482725" y="381000"/>
            <a:ext cx="11658600" cy="554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2075" tIns="46038" rIns="92075" bIns="46038"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3000" b="1" dirty="0" smtClean="0">
                <a:solidFill>
                  <a:schemeClr val="bg1"/>
                </a:solidFill>
                <a:latin typeface="Trebuchet MS" pitchFamily="32" charset="0"/>
              </a:rPr>
              <a:t>CIM Bedford </a:t>
            </a:r>
            <a:r>
              <a:rPr lang="fr-FR" sz="3000" b="1" dirty="0">
                <a:solidFill>
                  <a:schemeClr val="bg1"/>
                </a:solidFill>
                <a:latin typeface="Trebuchet MS" pitchFamily="32" charset="0"/>
              </a:rPr>
              <a:t>Canadian Young </a:t>
            </a:r>
            <a:r>
              <a:rPr lang="fr-FR" sz="3000" b="1" dirty="0" err="1">
                <a:solidFill>
                  <a:schemeClr val="bg1"/>
                </a:solidFill>
                <a:latin typeface="Trebuchet MS" pitchFamily="32" charset="0"/>
              </a:rPr>
              <a:t>Mining</a:t>
            </a:r>
            <a:r>
              <a:rPr lang="fr-FR" sz="3000" b="1" dirty="0">
                <a:solidFill>
                  <a:schemeClr val="bg1"/>
                </a:solidFill>
                <a:latin typeface="Trebuchet MS" pitchFamily="32" charset="0"/>
              </a:rPr>
              <a:t> Leaders </a:t>
            </a:r>
            <a:r>
              <a:rPr lang="fr-FR" sz="3000" b="1" dirty="0" err="1" smtClean="0">
                <a:solidFill>
                  <a:schemeClr val="bg1"/>
                </a:solidFill>
                <a:latin typeface="Trebuchet MS" pitchFamily="32" charset="0"/>
              </a:rPr>
              <a:t>Award</a:t>
            </a:r>
            <a:endParaRPr lang="en-US" sz="3000" b="1" dirty="0">
              <a:solidFill>
                <a:schemeClr val="bg1"/>
              </a:solidFill>
              <a:latin typeface="Trebuchet MS" pitchFamily="3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19300" y="3276600"/>
            <a:ext cx="10591800" cy="2032000"/>
          </a:xfrm>
          <a:prstGeom prst="rect">
            <a:avLst/>
          </a:prstGeom>
          <a:noFill/>
          <a:effectLst>
            <a:outerShdw blurRad="50800" dist="38100" dir="2700000">
              <a:srgbClr val="000000">
                <a:alpha val="43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6300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+mn-ea"/>
                <a:cs typeface="+mn-cs"/>
              </a:rPr>
              <a:t>NEW AWARD PHOTO TO BE TAKEN ONSITE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482725" y="1143000"/>
            <a:ext cx="11658600" cy="554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2075" tIns="46038" rIns="92075" bIns="46038"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3000" b="1" dirty="0" smtClean="0">
                <a:solidFill>
                  <a:schemeClr val="bg1"/>
                </a:solidFill>
                <a:latin typeface="Trebuchet MS" pitchFamily="32" charset="0"/>
              </a:rPr>
              <a:t>Prix Jeunes leaders canadiens du secteur minier </a:t>
            </a:r>
            <a:r>
              <a:rPr lang="fr-FR" sz="3000" b="1" dirty="0" err="1" smtClean="0">
                <a:solidFill>
                  <a:schemeClr val="bg1"/>
                </a:solidFill>
                <a:latin typeface="Trebuchet MS" pitchFamily="32" charset="0"/>
              </a:rPr>
              <a:t>ICM-Bedford</a:t>
            </a:r>
            <a:endParaRPr lang="en-US" sz="3000" b="1" dirty="0">
              <a:solidFill>
                <a:schemeClr val="bg1"/>
              </a:solidFill>
              <a:latin typeface="Trebuchet MS" pitchFamily="32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autoUpdateAnimBg="0"/>
      <p:bldP spid="4" grpId="0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Bedford.Tan.jpg"/>
          <p:cNvPicPr>
            <a:picLocks noChangeAspect="1"/>
          </p:cNvPicPr>
          <p:nvPr/>
        </p:nvPicPr>
        <p:blipFill>
          <a:blip r:embed="rId2"/>
          <a:srcRect l="9619" t="10802" r="4475" b="13360"/>
          <a:stretch>
            <a:fillRect/>
          </a:stretch>
        </p:blipFill>
        <p:spPr>
          <a:xfrm>
            <a:off x="10591800" y="2590800"/>
            <a:ext cx="2590800" cy="304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Picture 6" descr="IMG_3567PS.jpg"/>
          <p:cNvPicPr>
            <a:picLocks noChangeAspect="1"/>
          </p:cNvPicPr>
          <p:nvPr/>
        </p:nvPicPr>
        <p:blipFill>
          <a:blip r:embed="rId3"/>
          <a:srcRect l="18588" t="11387" r="14122" b="17715"/>
          <a:stretch>
            <a:fillRect/>
          </a:stretch>
        </p:blipFill>
        <p:spPr>
          <a:xfrm>
            <a:off x="1295400" y="2648535"/>
            <a:ext cx="2590800" cy="308691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4129088" y="5905500"/>
            <a:ext cx="6386512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50800" dir="2700000">
              <a:srgbClr val="000000">
                <a:alpha val="43000"/>
              </a:srgbClr>
            </a:outerShdw>
          </a:effectLst>
        </p:spPr>
        <p:txBody>
          <a:bodyPr lIns="92075" tIns="46038" rIns="92075" bIns="46038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lang="en-US" sz="4000" dirty="0">
                <a:solidFill>
                  <a:schemeClr val="bg1"/>
                </a:solidFill>
                <a:latin typeface="Trebuchet MS" charset="0"/>
                <a:ea typeface="ＭＳ Ｐゴシック" charset="-128"/>
                <a:cs typeface="ＭＳ Ｐゴシック" charset="-128"/>
              </a:rPr>
              <a:t>Jim </a:t>
            </a:r>
            <a:r>
              <a:rPr lang="en-US" sz="4000" dirty="0" err="1" smtClean="0">
                <a:solidFill>
                  <a:schemeClr val="bg1"/>
                </a:solidFill>
                <a:latin typeface="Trebuchet MS" charset="0"/>
                <a:ea typeface="ＭＳ Ｐゴシック" charset="-128"/>
                <a:cs typeface="ＭＳ Ｐゴシック" charset="-128"/>
              </a:rPr>
              <a:t>Sarvinis</a:t>
            </a:r>
            <a:r>
              <a:rPr lang="en-US" dirty="0">
                <a:solidFill>
                  <a:schemeClr val="bg1"/>
                </a:solidFill>
                <a:latin typeface="Trebuchet MS" charset="0"/>
                <a:ea typeface="ＭＳ Ｐゴシック" charset="-128"/>
                <a:cs typeface="ＭＳ Ｐゴシック" charset="-128"/>
              </a:rPr>
              <a:t/>
            </a:r>
            <a:br>
              <a:rPr lang="en-US" dirty="0">
                <a:solidFill>
                  <a:schemeClr val="bg1"/>
                </a:solidFill>
                <a:latin typeface="Trebuchet MS" charset="0"/>
                <a:ea typeface="ＭＳ Ｐゴシック" charset="-128"/>
                <a:cs typeface="ＭＳ Ｐゴシック" charset="-128"/>
              </a:rPr>
            </a:br>
            <a:r>
              <a:rPr lang="en-US" dirty="0">
                <a:solidFill>
                  <a:schemeClr val="bg1"/>
                </a:solidFill>
                <a:latin typeface="Trebuchet MS" charset="0"/>
                <a:ea typeface="ＭＳ Ｐゴシック" charset="-128"/>
                <a:cs typeface="ＭＳ Ｐゴシック" charset="-128"/>
              </a:rPr>
              <a:t>Oakville, ON</a:t>
            </a: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10134600" y="5845175"/>
            <a:ext cx="3505200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50800" dir="2700000">
              <a:srgbClr val="000000">
                <a:alpha val="43000"/>
              </a:srgbClr>
            </a:outerShdw>
          </a:effectLst>
        </p:spPr>
        <p:txBody>
          <a:bodyPr lIns="92075" tIns="46038" rIns="92075" bIns="46038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lang="en-US" sz="4000" dirty="0">
                <a:solidFill>
                  <a:schemeClr val="bg1"/>
                </a:solidFill>
                <a:latin typeface="Trebuchet MS" charset="0"/>
                <a:ea typeface="ＭＳ Ｐゴシック" charset="-128"/>
                <a:cs typeface="ＭＳ Ｐゴシック" charset="-128"/>
              </a:rPr>
              <a:t>Bernard Tan</a:t>
            </a:r>
            <a:r>
              <a:rPr lang="en-US" dirty="0">
                <a:solidFill>
                  <a:schemeClr val="bg1"/>
                </a:solidFill>
                <a:latin typeface="Trebuchet MS" charset="0"/>
                <a:ea typeface="ＭＳ Ｐゴシック" charset="-128"/>
                <a:cs typeface="ＭＳ Ｐゴシック" charset="-128"/>
              </a:rPr>
              <a:t/>
            </a:r>
            <a:br>
              <a:rPr lang="en-US" dirty="0">
                <a:solidFill>
                  <a:schemeClr val="bg1"/>
                </a:solidFill>
                <a:latin typeface="Trebuchet MS" charset="0"/>
                <a:ea typeface="ＭＳ Ｐゴシック" charset="-128"/>
                <a:cs typeface="ＭＳ Ｐゴシック" charset="-128"/>
              </a:rPr>
            </a:br>
            <a:r>
              <a:rPr lang="en-US" dirty="0">
                <a:solidFill>
                  <a:schemeClr val="bg1"/>
                </a:solidFill>
                <a:latin typeface="Trebuchet MS" charset="0"/>
                <a:ea typeface="ＭＳ Ｐゴシック" charset="-128"/>
                <a:cs typeface="ＭＳ Ｐゴシック" charset="-128"/>
              </a:rPr>
              <a:t>Vancouver, BC</a:t>
            </a: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838200" y="5911850"/>
            <a:ext cx="3567113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50800" dir="2700000">
              <a:srgbClr val="000000">
                <a:alpha val="43000"/>
              </a:srgbClr>
            </a:outerShdw>
          </a:effectLst>
        </p:spPr>
        <p:txBody>
          <a:bodyPr lIns="92075" tIns="46038" rIns="92075" bIns="46038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lang="en-US" sz="4000" dirty="0">
                <a:solidFill>
                  <a:schemeClr val="bg1"/>
                </a:solidFill>
                <a:latin typeface="Trebuchet MS" charset="0"/>
                <a:ea typeface="ＭＳ Ｐゴシック" charset="-128"/>
                <a:cs typeface="ＭＳ Ｐゴシック" charset="-128"/>
              </a:rPr>
              <a:t>Paul </a:t>
            </a:r>
            <a:r>
              <a:rPr lang="en-US" sz="4000" dirty="0" err="1">
                <a:solidFill>
                  <a:schemeClr val="bg1"/>
                </a:solidFill>
                <a:latin typeface="Trebuchet MS" charset="0"/>
                <a:ea typeface="ＭＳ Ｐゴシック" charset="-128"/>
                <a:cs typeface="ＭＳ Ｐゴシック" charset="-128"/>
              </a:rPr>
              <a:t>Blatter</a:t>
            </a:r>
            <a:r>
              <a:rPr lang="en-US" dirty="0">
                <a:solidFill>
                  <a:schemeClr val="bg1"/>
                </a:solidFill>
                <a:latin typeface="Trebuchet MS" charset="0"/>
                <a:ea typeface="ＭＳ Ｐゴシック" charset="-128"/>
                <a:cs typeface="ＭＳ Ｐゴシック" charset="-128"/>
              </a:rPr>
              <a:t/>
            </a:r>
            <a:br>
              <a:rPr lang="en-US" dirty="0">
                <a:solidFill>
                  <a:schemeClr val="bg1"/>
                </a:solidFill>
                <a:latin typeface="Trebuchet MS" charset="0"/>
                <a:ea typeface="ＭＳ Ｐゴシック" charset="-128"/>
                <a:cs typeface="ＭＳ Ｐゴシック" charset="-128"/>
              </a:rPr>
            </a:br>
            <a:r>
              <a:rPr lang="en-US" dirty="0">
                <a:solidFill>
                  <a:schemeClr val="bg1"/>
                </a:solidFill>
                <a:latin typeface="Trebuchet MS" charset="0"/>
                <a:ea typeface="ＭＳ Ｐゴシック" charset="-128"/>
                <a:cs typeface="ＭＳ Ｐゴシック" charset="-128"/>
              </a:rPr>
              <a:t>Cadillac, QC</a:t>
            </a:r>
          </a:p>
        </p:txBody>
      </p:sp>
      <p:pic>
        <p:nvPicPr>
          <p:cNvPr id="11" name="Picture 10" descr="Bedford.Sarvinis.tif"/>
          <p:cNvPicPr>
            <a:picLocks noChangeAspect="1"/>
          </p:cNvPicPr>
          <p:nvPr/>
        </p:nvPicPr>
        <p:blipFill>
          <a:blip r:embed="rId4"/>
          <a:srcRect t="1961" b="2745"/>
          <a:stretch>
            <a:fillRect/>
          </a:stretch>
        </p:blipFill>
        <p:spPr>
          <a:xfrm>
            <a:off x="6032500" y="2641600"/>
            <a:ext cx="2590800" cy="30861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1482725" y="381000"/>
            <a:ext cx="11658600" cy="554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2075" tIns="46038" rIns="92075" bIns="46038"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3000" b="1" dirty="0" smtClean="0">
                <a:solidFill>
                  <a:schemeClr val="bg1"/>
                </a:solidFill>
                <a:latin typeface="Trebuchet MS" pitchFamily="32" charset="0"/>
              </a:rPr>
              <a:t>CIM Bedford </a:t>
            </a:r>
            <a:r>
              <a:rPr lang="fr-FR" sz="3000" b="1" dirty="0">
                <a:solidFill>
                  <a:schemeClr val="bg1"/>
                </a:solidFill>
                <a:latin typeface="Trebuchet MS" pitchFamily="32" charset="0"/>
              </a:rPr>
              <a:t>Canadian Young </a:t>
            </a:r>
            <a:r>
              <a:rPr lang="fr-FR" sz="3000" b="1" dirty="0" err="1">
                <a:solidFill>
                  <a:schemeClr val="bg1"/>
                </a:solidFill>
                <a:latin typeface="Trebuchet MS" pitchFamily="32" charset="0"/>
              </a:rPr>
              <a:t>Mining</a:t>
            </a:r>
            <a:r>
              <a:rPr lang="fr-FR" sz="3000" b="1" dirty="0">
                <a:solidFill>
                  <a:schemeClr val="bg1"/>
                </a:solidFill>
                <a:latin typeface="Trebuchet MS" pitchFamily="32" charset="0"/>
              </a:rPr>
              <a:t> Leaders </a:t>
            </a:r>
            <a:r>
              <a:rPr lang="fr-FR" sz="3000" b="1" dirty="0" err="1" smtClean="0">
                <a:solidFill>
                  <a:schemeClr val="bg1"/>
                </a:solidFill>
                <a:latin typeface="Trebuchet MS" pitchFamily="32" charset="0"/>
              </a:rPr>
              <a:t>Award</a:t>
            </a:r>
            <a:endParaRPr lang="en-US" sz="3000" b="1" dirty="0">
              <a:solidFill>
                <a:schemeClr val="bg1"/>
              </a:solidFill>
              <a:latin typeface="Trebuchet MS" pitchFamily="32" charset="0"/>
            </a:endParaRP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482725" y="1143000"/>
            <a:ext cx="11658600" cy="554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2075" tIns="46038" rIns="92075" bIns="46038"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3000" b="1" dirty="0" smtClean="0">
                <a:solidFill>
                  <a:schemeClr val="bg1"/>
                </a:solidFill>
                <a:latin typeface="Trebuchet MS" pitchFamily="32" charset="0"/>
              </a:rPr>
              <a:t>Prix Jeunes leaders canadiens du secteur minier </a:t>
            </a:r>
            <a:r>
              <a:rPr lang="fr-FR" sz="3000" b="1" dirty="0" err="1" smtClean="0">
                <a:solidFill>
                  <a:schemeClr val="bg1"/>
                </a:solidFill>
                <a:latin typeface="Trebuchet MS" pitchFamily="32" charset="0"/>
              </a:rPr>
              <a:t>ICM-Bedford</a:t>
            </a:r>
            <a:endParaRPr lang="en-US" sz="3000" b="1" dirty="0">
              <a:solidFill>
                <a:schemeClr val="bg1"/>
              </a:solidFill>
              <a:latin typeface="Trebuchet MS" pitchFamily="32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2" grpId="0" autoUpdateAnimBg="0"/>
      <p:bldP spid="15" grpId="0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2667000" y="561975"/>
            <a:ext cx="99060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3600" b="1" dirty="0">
                <a:solidFill>
                  <a:schemeClr val="bg1"/>
                </a:solidFill>
                <a:latin typeface="Trebuchet MS" pitchFamily="32" charset="0"/>
              </a:rPr>
              <a:t>District </a:t>
            </a:r>
            <a:r>
              <a:rPr lang="fr-FR" sz="3600" b="1" dirty="0" err="1">
                <a:solidFill>
                  <a:schemeClr val="bg1"/>
                </a:solidFill>
                <a:latin typeface="Trebuchet MS" pitchFamily="32" charset="0"/>
              </a:rPr>
              <a:t>Distinguished</a:t>
            </a:r>
            <a:r>
              <a:rPr lang="fr-FR" sz="3600" b="1" dirty="0">
                <a:solidFill>
                  <a:schemeClr val="bg1"/>
                </a:solidFill>
                <a:latin typeface="Trebuchet MS" pitchFamily="32" charset="0"/>
              </a:rPr>
              <a:t> Service </a:t>
            </a:r>
            <a:r>
              <a:rPr lang="fr-FR" sz="3600" b="1" dirty="0" err="1" smtClean="0">
                <a:solidFill>
                  <a:schemeClr val="bg1"/>
                </a:solidFill>
                <a:latin typeface="Trebuchet MS" pitchFamily="32" charset="0"/>
              </a:rPr>
              <a:t>Award</a:t>
            </a:r>
            <a:r>
              <a:rPr lang="fr-FR" sz="3600" b="1" dirty="0" smtClean="0">
                <a:solidFill>
                  <a:schemeClr val="bg1"/>
                </a:solidFill>
                <a:latin typeface="Trebuchet MS" pitchFamily="32" charset="0"/>
              </a:rPr>
              <a:t/>
            </a:r>
            <a:br>
              <a:rPr lang="fr-FR" sz="3600" b="1" dirty="0" smtClean="0">
                <a:solidFill>
                  <a:schemeClr val="bg1"/>
                </a:solidFill>
                <a:latin typeface="Trebuchet MS" pitchFamily="32" charset="0"/>
              </a:rPr>
            </a:br>
            <a:r>
              <a:rPr lang="fr-FR" sz="3600" b="1" dirty="0">
                <a:solidFill>
                  <a:schemeClr val="bg1"/>
                </a:solidFill>
                <a:latin typeface="Trebuchet MS" pitchFamily="32" charset="0"/>
              </a:rPr>
              <a:t>Prix de district pour services remarquables</a:t>
            </a:r>
            <a:endParaRPr lang="en-US" sz="3600" b="1" dirty="0">
              <a:solidFill>
                <a:schemeClr val="bg1"/>
              </a:solidFill>
              <a:latin typeface="Trebuchet MS" pitchFamily="32" charset="0"/>
            </a:endParaRPr>
          </a:p>
        </p:txBody>
      </p:sp>
      <p:pic>
        <p:nvPicPr>
          <p:cNvPr id="11268" name="Picture 4" descr="gold meda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59288" y="2438400"/>
            <a:ext cx="5711825" cy="461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3"/>
          <p:cNvSpPr>
            <a:spLocks noChangeArrowheads="1"/>
          </p:cNvSpPr>
          <p:nvPr/>
        </p:nvSpPr>
        <p:spPr bwMode="auto">
          <a:xfrm>
            <a:off x="2667000" y="561975"/>
            <a:ext cx="99060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3600" b="1" dirty="0">
                <a:solidFill>
                  <a:schemeClr val="bg1"/>
                </a:solidFill>
                <a:latin typeface="Trebuchet MS" pitchFamily="32" charset="0"/>
              </a:rPr>
              <a:t>District </a:t>
            </a:r>
            <a:r>
              <a:rPr lang="fr-FR" sz="3600" b="1" dirty="0" err="1">
                <a:solidFill>
                  <a:schemeClr val="bg1"/>
                </a:solidFill>
                <a:latin typeface="Trebuchet MS" pitchFamily="32" charset="0"/>
              </a:rPr>
              <a:t>Distinguished</a:t>
            </a:r>
            <a:r>
              <a:rPr lang="fr-FR" sz="3600" b="1" dirty="0">
                <a:solidFill>
                  <a:schemeClr val="bg1"/>
                </a:solidFill>
                <a:latin typeface="Trebuchet MS" pitchFamily="32" charset="0"/>
              </a:rPr>
              <a:t> Service </a:t>
            </a:r>
            <a:r>
              <a:rPr lang="fr-FR" sz="3600" b="1" dirty="0" err="1" smtClean="0">
                <a:solidFill>
                  <a:schemeClr val="bg1"/>
                </a:solidFill>
                <a:latin typeface="Trebuchet MS" pitchFamily="32" charset="0"/>
              </a:rPr>
              <a:t>Award</a:t>
            </a:r>
            <a:r>
              <a:rPr lang="fr-FR" sz="3600" b="1" dirty="0" smtClean="0">
                <a:solidFill>
                  <a:schemeClr val="bg1"/>
                </a:solidFill>
                <a:latin typeface="Trebuchet MS" pitchFamily="32" charset="0"/>
              </a:rPr>
              <a:t/>
            </a:r>
            <a:br>
              <a:rPr lang="fr-FR" sz="3600" b="1" dirty="0" smtClean="0">
                <a:solidFill>
                  <a:schemeClr val="bg1"/>
                </a:solidFill>
                <a:latin typeface="Trebuchet MS" pitchFamily="32" charset="0"/>
              </a:rPr>
            </a:br>
            <a:r>
              <a:rPr lang="fr-FR" sz="3600" b="1" dirty="0">
                <a:solidFill>
                  <a:schemeClr val="bg1"/>
                </a:solidFill>
                <a:latin typeface="Trebuchet MS" pitchFamily="32" charset="0"/>
              </a:rPr>
              <a:t>Prix de district pour services remarquables</a:t>
            </a:r>
            <a:endParaRPr lang="en-US" sz="3600" b="1" dirty="0">
              <a:solidFill>
                <a:schemeClr val="bg1"/>
              </a:solidFill>
              <a:latin typeface="Trebuchet MS" pitchFamily="32" charset="0"/>
            </a:endParaRPr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-266700" y="2667000"/>
            <a:ext cx="8763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50800" dir="2700000">
              <a:srgbClr val="000000">
                <a:alpha val="43000"/>
              </a:srgbClr>
            </a:outerShdw>
          </a:effectLst>
        </p:spPr>
        <p:txBody>
          <a:bodyPr lIns="92075" tIns="46038" rIns="92075" bIns="46038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lang="en-US" sz="5400" dirty="0">
                <a:solidFill>
                  <a:schemeClr val="bg1"/>
                </a:solidFill>
                <a:latin typeface="Trebuchet MS" charset="0"/>
                <a:ea typeface="+mn-ea"/>
                <a:cs typeface="+mn-cs"/>
              </a:rPr>
              <a:t>District 6</a:t>
            </a:r>
          </a:p>
        </p:txBody>
      </p:sp>
      <p:pic>
        <p:nvPicPr>
          <p:cNvPr id="58374" name="Picture 6" descr="District6.Greg Rasmussen.jpg                                   01C8DDEBMacintosh HD                   7C2603FC:"/>
          <p:cNvPicPr>
            <a:picLocks noChangeAspect="1" noChangeArrowheads="1"/>
          </p:cNvPicPr>
          <p:nvPr/>
        </p:nvPicPr>
        <p:blipFill>
          <a:blip r:embed="rId2">
            <a:lum bright="-2000" contrast="2000"/>
          </a:blip>
          <a:srcRect l="8319" t="7692" r="12652" b="1923"/>
          <a:stretch>
            <a:fillRect/>
          </a:stretch>
        </p:blipFill>
        <p:spPr bwMode="auto">
          <a:xfrm>
            <a:off x="7696200" y="2514600"/>
            <a:ext cx="3511685" cy="43434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8375" name="Rectangle 7"/>
          <p:cNvSpPr>
            <a:spLocks noChangeArrowheads="1"/>
          </p:cNvSpPr>
          <p:nvPr/>
        </p:nvSpPr>
        <p:spPr bwMode="auto">
          <a:xfrm>
            <a:off x="2012950" y="4038600"/>
            <a:ext cx="4249738" cy="126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50800" dir="2700000">
              <a:srgbClr val="000000">
                <a:alpha val="43000"/>
              </a:srgbClr>
            </a:outerShdw>
          </a:effectLst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lang="en-US" sz="4400" dirty="0">
                <a:solidFill>
                  <a:schemeClr val="bg1"/>
                </a:solidFill>
                <a:latin typeface="Trebuchet MS" charset="0"/>
                <a:ea typeface="+mn-ea"/>
                <a:cs typeface="+mn-cs"/>
              </a:rPr>
              <a:t>Greg Rasmussen</a:t>
            </a:r>
            <a:r>
              <a:rPr lang="en-US" sz="4000" dirty="0">
                <a:solidFill>
                  <a:schemeClr val="bg1"/>
                </a:solidFill>
                <a:latin typeface="Trebuchet MS" charset="0"/>
                <a:ea typeface="+mn-ea"/>
                <a:cs typeface="+mn-cs"/>
              </a:rPr>
              <a:t/>
            </a:r>
            <a:br>
              <a:rPr lang="en-US" sz="4000" dirty="0">
                <a:solidFill>
                  <a:schemeClr val="bg1"/>
                </a:solidFill>
                <a:latin typeface="Trebuchet MS" charset="0"/>
                <a:ea typeface="+mn-ea"/>
                <a:cs typeface="+mn-cs"/>
              </a:rPr>
            </a:br>
            <a:r>
              <a:rPr lang="en-US" sz="3200" dirty="0">
                <a:solidFill>
                  <a:schemeClr val="bg1"/>
                </a:solidFill>
                <a:latin typeface="Trebuchet MS" charset="0"/>
                <a:ea typeface="+mn-ea"/>
                <a:cs typeface="+mn-cs"/>
              </a:rPr>
              <a:t>Vancouver, BC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8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8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4" grpId="0"/>
      <p:bldP spid="5837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1600200" y="304800"/>
            <a:ext cx="11430000" cy="112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3600" b="1">
                <a:solidFill>
                  <a:schemeClr val="bg1"/>
                </a:solidFill>
                <a:latin typeface="Trebuchet MS" pitchFamily="32" charset="0"/>
              </a:rPr>
              <a:t>Metal Mining Society Award </a:t>
            </a:r>
            <a:br>
              <a:rPr lang="fr-FR" sz="3600" b="1">
                <a:solidFill>
                  <a:schemeClr val="bg1"/>
                </a:solidFill>
                <a:latin typeface="Trebuchet MS" pitchFamily="32" charset="0"/>
              </a:rPr>
            </a:br>
            <a:r>
              <a:rPr lang="en-US" sz="3200" b="1">
                <a:solidFill>
                  <a:schemeClr val="bg1"/>
                </a:solidFill>
                <a:latin typeface="Trebuchet MS" pitchFamily="32" charset="0"/>
              </a:rPr>
              <a:t>Prix de la Société de l’exploitation minière et des métaux</a:t>
            </a:r>
            <a:endParaRPr lang="en-US"/>
          </a:p>
        </p:txBody>
      </p:sp>
      <p:pic>
        <p:nvPicPr>
          <p:cNvPr id="5" name="Picture 4" descr="silver medal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5675" y="2017712"/>
            <a:ext cx="5105400" cy="5105400"/>
          </a:xfrm>
          <a:prstGeom prst="rect">
            <a:avLst/>
          </a:prstGeom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6" name="Rectangle 4"/>
          <p:cNvSpPr>
            <a:spLocks noChangeArrowheads="1"/>
          </p:cNvSpPr>
          <p:nvPr/>
        </p:nvSpPr>
        <p:spPr bwMode="auto">
          <a:xfrm>
            <a:off x="928688" y="3810000"/>
            <a:ext cx="6386512" cy="126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>
              <a:srgbClr val="000000">
                <a:alpha val="43000"/>
              </a:srgbClr>
            </a:outerShdw>
          </a:effectLst>
        </p:spPr>
        <p:txBody>
          <a:bodyPr lIns="92075" tIns="46038" rIns="92075" bIns="46038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lang="en-US" sz="4400" dirty="0">
                <a:solidFill>
                  <a:schemeClr val="bg1"/>
                </a:solidFill>
                <a:latin typeface="Trebuchet MS" charset="0"/>
                <a:ea typeface="ＭＳ Ｐゴシック" charset="-128"/>
                <a:cs typeface="ＭＳ Ｐゴシック" charset="-128"/>
              </a:rPr>
              <a:t>Carol Plummer</a:t>
            </a:r>
            <a:r>
              <a:rPr lang="en-US" dirty="0">
                <a:solidFill>
                  <a:schemeClr val="bg1"/>
                </a:solidFill>
                <a:latin typeface="Trebuchet MS" charset="0"/>
                <a:ea typeface="ＭＳ Ｐゴシック" charset="-128"/>
                <a:cs typeface="ＭＳ Ｐゴシック" charset="-128"/>
              </a:rPr>
              <a:t/>
            </a:r>
            <a:br>
              <a:rPr lang="en-US" dirty="0">
                <a:solidFill>
                  <a:schemeClr val="bg1"/>
                </a:solidFill>
                <a:latin typeface="Trebuchet MS" charset="0"/>
                <a:ea typeface="ＭＳ Ｐゴシック" charset="-128"/>
                <a:cs typeface="ＭＳ Ｐゴシック" charset="-128"/>
              </a:rPr>
            </a:br>
            <a:r>
              <a:rPr lang="en-US" sz="3200" dirty="0" err="1">
                <a:solidFill>
                  <a:schemeClr val="bg1"/>
                </a:solidFill>
                <a:latin typeface="Trebuchet MS" charset="0"/>
                <a:ea typeface="ＭＳ Ｐゴシック" charset="-128"/>
                <a:cs typeface="ＭＳ Ｐゴシック" charset="-128"/>
              </a:rPr>
              <a:t>Kittila</a:t>
            </a:r>
            <a:r>
              <a:rPr lang="en-US" sz="3200" dirty="0">
                <a:solidFill>
                  <a:schemeClr val="bg1"/>
                </a:solidFill>
                <a:latin typeface="Trebuchet MS" charset="0"/>
                <a:ea typeface="ＭＳ Ｐゴシック" charset="-128"/>
                <a:cs typeface="ＭＳ Ｐゴシック" charset="-128"/>
              </a:rPr>
              <a:t>, Finland</a:t>
            </a:r>
          </a:p>
        </p:txBody>
      </p:sp>
      <p:sp>
        <p:nvSpPr>
          <p:cNvPr id="60419" name="Rectangle 3"/>
          <p:cNvSpPr>
            <a:spLocks noChangeArrowheads="1"/>
          </p:cNvSpPr>
          <p:nvPr/>
        </p:nvSpPr>
        <p:spPr bwMode="auto">
          <a:xfrm>
            <a:off x="1600200" y="304800"/>
            <a:ext cx="11430000" cy="112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3600" b="1">
                <a:solidFill>
                  <a:schemeClr val="bg1"/>
                </a:solidFill>
                <a:latin typeface="Trebuchet MS" pitchFamily="32" charset="0"/>
              </a:rPr>
              <a:t>Metal Mining Society Award </a:t>
            </a:r>
            <a:br>
              <a:rPr lang="fr-FR" sz="3600" b="1">
                <a:solidFill>
                  <a:schemeClr val="bg1"/>
                </a:solidFill>
                <a:latin typeface="Trebuchet MS" pitchFamily="32" charset="0"/>
              </a:rPr>
            </a:br>
            <a:r>
              <a:rPr lang="en-US" sz="3200" b="1">
                <a:solidFill>
                  <a:schemeClr val="bg1"/>
                </a:solidFill>
                <a:latin typeface="Trebuchet MS" pitchFamily="32" charset="0"/>
              </a:rPr>
              <a:t>Prix de la Société de l’exploitation minière et des métaux</a:t>
            </a:r>
            <a:endParaRPr lang="en-US"/>
          </a:p>
        </p:txBody>
      </p:sp>
      <p:pic>
        <p:nvPicPr>
          <p:cNvPr id="5" name="Picture 9" descr="Metal.Mining.Plummer1.jpg                                      004EE15Dhd                             C2037772:"/>
          <p:cNvPicPr>
            <a:picLocks noChangeAspect="1" noChangeArrowheads="1"/>
          </p:cNvPicPr>
          <p:nvPr/>
        </p:nvPicPr>
        <p:blipFill>
          <a:blip r:embed="rId2"/>
          <a:srcRect l="20317" t="-2040" r="22396" b="84"/>
          <a:stretch>
            <a:fillRect/>
          </a:stretch>
        </p:blipFill>
        <p:spPr bwMode="auto">
          <a:xfrm>
            <a:off x="7691718" y="2590800"/>
            <a:ext cx="3662082" cy="43434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9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6" grpId="0" autoUpdateAnimBg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2362200" y="228600"/>
            <a:ext cx="99060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 b="1">
                <a:solidFill>
                  <a:schemeClr val="bg1"/>
                </a:solidFill>
                <a:latin typeface="Trebuchet MS" pitchFamily="32" charset="0"/>
              </a:rPr>
              <a:t>Barlow Memorial Medal</a:t>
            </a:r>
            <a:br>
              <a:rPr lang="en-US" sz="3600" b="1">
                <a:solidFill>
                  <a:schemeClr val="bg1"/>
                </a:solidFill>
                <a:latin typeface="Trebuchet MS" pitchFamily="32" charset="0"/>
              </a:rPr>
            </a:br>
            <a:r>
              <a:rPr lang="fr-CA" sz="3600" b="1">
                <a:solidFill>
                  <a:schemeClr val="bg1"/>
                </a:solidFill>
                <a:latin typeface="Trebuchet MS" pitchFamily="32" charset="0"/>
              </a:rPr>
              <a:t>Médaille commémorative</a:t>
            </a:r>
            <a:r>
              <a:rPr lang="en-US" sz="3600" b="1">
                <a:solidFill>
                  <a:schemeClr val="bg1"/>
                </a:solidFill>
                <a:latin typeface="Trebuchet MS" pitchFamily="32" charset="0"/>
              </a:rPr>
              <a:t> Barlow</a:t>
            </a:r>
            <a:r>
              <a:rPr lang="en-US" sz="3600">
                <a:solidFill>
                  <a:schemeClr val="bg1"/>
                </a:solidFill>
                <a:latin typeface="Trebuchet MS" pitchFamily="32" charset="0"/>
              </a:rPr>
              <a:t> </a:t>
            </a:r>
          </a:p>
        </p:txBody>
      </p:sp>
      <p:pic>
        <p:nvPicPr>
          <p:cNvPr id="14341" name="Picture 5" descr="gold meda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59288" y="2286000"/>
            <a:ext cx="5711825" cy="461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ChangeArrowheads="1"/>
          </p:cNvSpPr>
          <p:nvPr/>
        </p:nvSpPr>
        <p:spPr bwMode="auto">
          <a:xfrm>
            <a:off x="3314700" y="381000"/>
            <a:ext cx="8001000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spcBef>
                <a:spcPct val="50000"/>
              </a:spcBef>
            </a:pPr>
            <a:r>
              <a:rPr lang="en-US" sz="3600" b="1">
                <a:solidFill>
                  <a:schemeClr val="bg1"/>
                </a:solidFill>
                <a:latin typeface="Trebuchet MS" pitchFamily="32" charset="0"/>
              </a:rPr>
              <a:t>Fifty-Year Club</a:t>
            </a:r>
            <a:br>
              <a:rPr lang="en-US" sz="3600" b="1">
                <a:solidFill>
                  <a:schemeClr val="bg1"/>
                </a:solidFill>
                <a:latin typeface="Trebuchet MS" pitchFamily="32" charset="0"/>
              </a:rPr>
            </a:br>
            <a:r>
              <a:rPr lang="en-US" sz="3600" b="1">
                <a:solidFill>
                  <a:schemeClr val="bg1"/>
                </a:solidFill>
                <a:latin typeface="Trebuchet MS" pitchFamily="32" charset="0"/>
              </a:rPr>
              <a:t>Club des cinquante ans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429000" y="2286000"/>
            <a:ext cx="7800975" cy="5324475"/>
          </a:xfrm>
          <a:prstGeom prst="rect">
            <a:avLst/>
          </a:prstGeom>
          <a:noFill/>
          <a:effectLst/>
        </p:spPr>
        <p:txBody>
          <a:bodyPr wrap="none">
            <a:spAutoFit/>
          </a:bodyPr>
          <a:lstStyle/>
          <a:p>
            <a:pPr algn="ctr">
              <a:spcAft>
                <a:spcPts val="1200"/>
              </a:spcAft>
              <a:defRPr/>
            </a:pPr>
            <a:r>
              <a:rPr lang="en-US" sz="4000" dirty="0">
                <a:solidFill>
                  <a:srgbClr val="FFFFFF"/>
                </a:solidFill>
                <a:effectLst>
                  <a:outerShdw blurRad="50800" dist="50800" dir="2700000">
                    <a:srgbClr val="000000">
                      <a:alpha val="43000"/>
                    </a:srgbClr>
                  </a:outerShdw>
                </a:effectLst>
                <a:latin typeface="Trebuchet MS"/>
                <a:ea typeface="+mn-ea"/>
                <a:cs typeface="Trebuchet MS"/>
              </a:rPr>
              <a:t>Richard Addison, Vancouver, BC</a:t>
            </a:r>
          </a:p>
          <a:p>
            <a:pPr algn="ctr">
              <a:spcAft>
                <a:spcPts val="1200"/>
              </a:spcAft>
              <a:defRPr/>
            </a:pPr>
            <a:r>
              <a:rPr lang="en-US" sz="4000" dirty="0">
                <a:solidFill>
                  <a:srgbClr val="FFFFFF"/>
                </a:solidFill>
                <a:effectLst>
                  <a:outerShdw blurRad="50800" dist="50800" dir="2700000">
                    <a:srgbClr val="000000">
                      <a:alpha val="43000"/>
                    </a:srgbClr>
                  </a:outerShdw>
                </a:effectLst>
                <a:latin typeface="Trebuchet MS"/>
                <a:ea typeface="+mn-ea"/>
                <a:cs typeface="Trebuchet MS"/>
              </a:rPr>
              <a:t>M.P. </a:t>
            </a:r>
            <a:r>
              <a:rPr lang="en-US" sz="4000" dirty="0" err="1">
                <a:solidFill>
                  <a:srgbClr val="FFFFFF"/>
                </a:solidFill>
                <a:effectLst>
                  <a:outerShdw blurRad="50800" dist="50800" dir="2700000">
                    <a:srgbClr val="000000">
                      <a:alpha val="43000"/>
                    </a:srgbClr>
                  </a:outerShdw>
                </a:effectLst>
                <a:latin typeface="Trebuchet MS"/>
                <a:ea typeface="+mn-ea"/>
                <a:cs typeface="Trebuchet MS"/>
              </a:rPr>
              <a:t>Amsden</a:t>
            </a:r>
            <a:r>
              <a:rPr lang="en-US" sz="4000" dirty="0">
                <a:solidFill>
                  <a:srgbClr val="FFFFFF"/>
                </a:solidFill>
                <a:effectLst>
                  <a:outerShdw blurRad="50800" dist="50800" dir="2700000">
                    <a:srgbClr val="000000">
                      <a:alpha val="43000"/>
                    </a:srgbClr>
                  </a:outerShdw>
                </a:effectLst>
                <a:latin typeface="Trebuchet MS"/>
                <a:ea typeface="+mn-ea"/>
                <a:cs typeface="Trebuchet MS"/>
              </a:rPr>
              <a:t>, Oakville, ON</a:t>
            </a:r>
          </a:p>
          <a:p>
            <a:pPr algn="ctr">
              <a:spcAft>
                <a:spcPts val="1200"/>
              </a:spcAft>
              <a:defRPr/>
            </a:pPr>
            <a:r>
              <a:rPr lang="en-US" sz="4000" dirty="0">
                <a:solidFill>
                  <a:srgbClr val="FFFFFF"/>
                </a:solidFill>
                <a:effectLst>
                  <a:outerShdw blurRad="50800" dist="50800" dir="2700000">
                    <a:srgbClr val="000000">
                      <a:alpha val="43000"/>
                    </a:srgbClr>
                  </a:outerShdw>
                </a:effectLst>
                <a:latin typeface="Trebuchet MS"/>
                <a:ea typeface="+mn-ea"/>
                <a:cs typeface="Trebuchet MS"/>
              </a:rPr>
              <a:t>John M. Anderson, Vancouver BC</a:t>
            </a:r>
          </a:p>
          <a:p>
            <a:pPr algn="ctr">
              <a:spcAft>
                <a:spcPts val="1200"/>
              </a:spcAft>
              <a:defRPr/>
            </a:pPr>
            <a:r>
              <a:rPr lang="en-US" sz="4000" dirty="0">
                <a:solidFill>
                  <a:srgbClr val="FFFFFF"/>
                </a:solidFill>
                <a:effectLst>
                  <a:outerShdw blurRad="50800" dist="50800" dir="2700000">
                    <a:srgbClr val="000000">
                      <a:alpha val="43000"/>
                    </a:srgbClr>
                  </a:outerShdw>
                </a:effectLst>
                <a:latin typeface="Trebuchet MS"/>
                <a:ea typeface="+mn-ea"/>
                <a:cs typeface="Trebuchet MS"/>
              </a:rPr>
              <a:t>Anthony F. Banks, Saskatoon, SK </a:t>
            </a:r>
          </a:p>
          <a:p>
            <a:pPr algn="ctr">
              <a:spcAft>
                <a:spcPts val="1200"/>
              </a:spcAft>
              <a:defRPr/>
            </a:pPr>
            <a:r>
              <a:rPr lang="en-US" sz="4000" dirty="0">
                <a:solidFill>
                  <a:srgbClr val="FFFFFF"/>
                </a:solidFill>
                <a:effectLst>
                  <a:outerShdw blurRad="50800" dist="50800" dir="2700000">
                    <a:srgbClr val="000000">
                      <a:alpha val="43000"/>
                    </a:srgbClr>
                  </a:outerShdw>
                </a:effectLst>
                <a:latin typeface="Trebuchet MS"/>
                <a:ea typeface="+mn-ea"/>
                <a:cs typeface="Trebuchet MS"/>
              </a:rPr>
              <a:t>Roy S. </a:t>
            </a:r>
            <a:r>
              <a:rPr lang="en-US" sz="4000" dirty="0" err="1">
                <a:solidFill>
                  <a:srgbClr val="FFFFFF"/>
                </a:solidFill>
                <a:effectLst>
                  <a:outerShdw blurRad="50800" dist="50800" dir="2700000">
                    <a:srgbClr val="000000">
                      <a:alpha val="43000"/>
                    </a:srgbClr>
                  </a:outerShdw>
                </a:effectLst>
                <a:latin typeface="Trebuchet MS"/>
                <a:ea typeface="+mn-ea"/>
                <a:cs typeface="Trebuchet MS"/>
              </a:rPr>
              <a:t>Boorman</a:t>
            </a:r>
            <a:r>
              <a:rPr lang="en-US" sz="4000" dirty="0">
                <a:solidFill>
                  <a:srgbClr val="FFFFFF"/>
                </a:solidFill>
                <a:effectLst>
                  <a:outerShdw blurRad="50800" dist="50800" dir="2700000">
                    <a:srgbClr val="000000">
                      <a:alpha val="43000"/>
                    </a:srgbClr>
                  </a:outerShdw>
                </a:effectLst>
                <a:latin typeface="Trebuchet MS"/>
                <a:ea typeface="+mn-ea"/>
                <a:cs typeface="Trebuchet MS"/>
              </a:rPr>
              <a:t>, Fredericton, NB</a:t>
            </a:r>
          </a:p>
          <a:p>
            <a:pPr algn="ctr">
              <a:spcAft>
                <a:spcPts val="1200"/>
              </a:spcAft>
              <a:defRPr/>
            </a:pPr>
            <a:r>
              <a:rPr lang="en-US" sz="4000" dirty="0">
                <a:solidFill>
                  <a:srgbClr val="FFFFFF"/>
                </a:solidFill>
                <a:effectLst>
                  <a:outerShdw blurRad="50800" dist="50800" dir="2700000">
                    <a:srgbClr val="000000">
                      <a:alpha val="43000"/>
                    </a:srgbClr>
                  </a:outerShdw>
                </a:effectLst>
                <a:latin typeface="Trebuchet MS"/>
                <a:ea typeface="+mn-ea"/>
                <a:cs typeface="Trebuchet MS"/>
              </a:rPr>
              <a:t>C. Henry </a:t>
            </a:r>
            <a:r>
              <a:rPr lang="en-US" sz="4000" dirty="0" err="1">
                <a:solidFill>
                  <a:srgbClr val="FFFFFF"/>
                </a:solidFill>
                <a:effectLst>
                  <a:outerShdw blurRad="50800" dist="50800" dir="2700000">
                    <a:srgbClr val="000000">
                      <a:alpha val="43000"/>
                    </a:srgbClr>
                  </a:outerShdw>
                </a:effectLst>
                <a:latin typeface="Trebuchet MS"/>
                <a:ea typeface="+mn-ea"/>
                <a:cs typeface="Trebuchet MS"/>
              </a:rPr>
              <a:t>Brehaut</a:t>
            </a:r>
            <a:r>
              <a:rPr lang="en-US" sz="4000" dirty="0">
                <a:solidFill>
                  <a:srgbClr val="FFFFFF"/>
                </a:solidFill>
                <a:effectLst>
                  <a:outerShdw blurRad="50800" dist="50800" dir="2700000">
                    <a:srgbClr val="000000">
                      <a:alpha val="43000"/>
                    </a:srgbClr>
                  </a:outerShdw>
                </a:effectLst>
                <a:latin typeface="Trebuchet MS"/>
                <a:ea typeface="+mn-ea"/>
                <a:cs typeface="Trebuchet MS"/>
              </a:rPr>
              <a:t>, Toronto, ON</a:t>
            </a:r>
          </a:p>
          <a:p>
            <a:pPr algn="ctr">
              <a:spcAft>
                <a:spcPts val="1200"/>
              </a:spcAft>
              <a:defRPr/>
            </a:pPr>
            <a:endParaRPr lang="en-US" sz="4000" dirty="0">
              <a:solidFill>
                <a:srgbClr val="FFFFFF"/>
              </a:solidFill>
              <a:effectLst>
                <a:outerShdw blurRad="50800" dist="50800" dir="2700000" algn="tl">
                  <a:srgbClr val="000000">
                    <a:alpha val="43000"/>
                  </a:srgbClr>
                </a:outerShdw>
              </a:effectLst>
              <a:latin typeface="Trebuchet MS"/>
              <a:ea typeface="+mn-ea"/>
              <a:cs typeface="Trebuchet M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3"/>
          <p:cNvSpPr>
            <a:spLocks noChangeArrowheads="1"/>
          </p:cNvSpPr>
          <p:nvPr/>
        </p:nvSpPr>
        <p:spPr bwMode="auto">
          <a:xfrm>
            <a:off x="2362200" y="228600"/>
            <a:ext cx="99060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 b="1">
                <a:solidFill>
                  <a:schemeClr val="bg1"/>
                </a:solidFill>
                <a:latin typeface="Trebuchet MS" pitchFamily="32" charset="0"/>
              </a:rPr>
              <a:t>Barlow Memorial Medal</a:t>
            </a:r>
            <a:br>
              <a:rPr lang="en-US" sz="3600" b="1">
                <a:solidFill>
                  <a:schemeClr val="bg1"/>
                </a:solidFill>
                <a:latin typeface="Trebuchet MS" pitchFamily="32" charset="0"/>
              </a:rPr>
            </a:br>
            <a:r>
              <a:rPr lang="fr-CA" sz="3600" b="1">
                <a:solidFill>
                  <a:schemeClr val="bg1"/>
                </a:solidFill>
                <a:latin typeface="Trebuchet MS" pitchFamily="32" charset="0"/>
              </a:rPr>
              <a:t>Médaille commémorative</a:t>
            </a:r>
            <a:r>
              <a:rPr lang="en-US" sz="3600" b="1">
                <a:solidFill>
                  <a:schemeClr val="bg1"/>
                </a:solidFill>
                <a:latin typeface="Trebuchet MS" pitchFamily="32" charset="0"/>
              </a:rPr>
              <a:t> Barlow</a:t>
            </a:r>
            <a:r>
              <a:rPr lang="en-US" sz="3600">
                <a:solidFill>
                  <a:schemeClr val="bg1"/>
                </a:solidFill>
                <a:latin typeface="Trebuchet MS" pitchFamily="32" charset="0"/>
              </a:rPr>
              <a:t> </a:t>
            </a:r>
          </a:p>
        </p:txBody>
      </p:sp>
      <p:sp>
        <p:nvSpPr>
          <p:cNvPr id="62468" name="Rectangle 10"/>
          <p:cNvSpPr>
            <a:spLocks noChangeArrowheads="1"/>
          </p:cNvSpPr>
          <p:nvPr/>
        </p:nvSpPr>
        <p:spPr bwMode="auto">
          <a:xfrm>
            <a:off x="1600200" y="2286000"/>
            <a:ext cx="4638675" cy="5035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 eaLnBrk="0" hangingPunct="0">
              <a:lnSpc>
                <a:spcPct val="80000"/>
              </a:lnSpc>
            </a:pPr>
            <a:r>
              <a: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2" charset="0"/>
              </a:rPr>
              <a:t>Kathleen G. Thorne</a:t>
            </a:r>
            <a:endParaRPr lang="en-US" sz="4000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rebuchet MS" pitchFamily="32" charset="0"/>
            </a:endParaRPr>
          </a:p>
          <a:p>
            <a:pPr algn="ctr" eaLnBrk="0" hangingPunct="0">
              <a:lnSpc>
                <a:spcPct val="80000"/>
              </a:lnSpc>
            </a:pPr>
            <a:r>
              <a:rPr lang="en-US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2" charset="0"/>
              </a:rPr>
              <a:t>Fredericton, 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2" charset="0"/>
              </a:rPr>
              <a:t>NB</a:t>
            </a:r>
          </a:p>
          <a:p>
            <a:pPr algn="ctr" eaLnBrk="0" hangingPunct="0">
              <a:lnSpc>
                <a:spcPct val="80000"/>
              </a:lnSpc>
            </a:pPr>
            <a:endParaRPr lang="en-US" sz="20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rebuchet MS" pitchFamily="32" charset="0"/>
            </a:endParaRPr>
          </a:p>
          <a:p>
            <a:pPr algn="ctr" eaLnBrk="0" hangingPunct="0">
              <a:lnSpc>
                <a:spcPct val="80000"/>
              </a:lnSpc>
            </a:pPr>
            <a:r>
              <a: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2" charset="0"/>
              </a:rPr>
              <a:t>David R. Lentz</a:t>
            </a:r>
            <a:endParaRPr lang="en-US" sz="4000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rebuchet MS" pitchFamily="32" charset="0"/>
            </a:endParaRPr>
          </a:p>
          <a:p>
            <a:pPr algn="ctr" eaLnBrk="0" hangingPunct="0">
              <a:lnSpc>
                <a:spcPct val="80000"/>
              </a:lnSpc>
            </a:pPr>
            <a:r>
              <a:rPr lang="en-US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2" charset="0"/>
              </a:rPr>
              <a:t>Fredericton, 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2" charset="0"/>
              </a:rPr>
              <a:t>NB</a:t>
            </a:r>
          </a:p>
          <a:p>
            <a:pPr algn="ctr" eaLnBrk="0" hangingPunct="0">
              <a:lnSpc>
                <a:spcPct val="60000"/>
              </a:lnSpc>
            </a:pPr>
            <a:endParaRPr lang="en-US" sz="20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rebuchet MS" pitchFamily="32" charset="0"/>
            </a:endParaRPr>
          </a:p>
          <a:p>
            <a:pPr algn="ctr" eaLnBrk="0" hangingPunct="0">
              <a:lnSpc>
                <a:spcPct val="80000"/>
              </a:lnSpc>
            </a:pPr>
            <a:r>
              <a: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2" charset="0"/>
              </a:rPr>
              <a:t>Donald Hoy</a:t>
            </a:r>
          </a:p>
          <a:p>
            <a:pPr algn="ctr" eaLnBrk="0" hangingPunct="0">
              <a:lnSpc>
                <a:spcPct val="80000"/>
              </a:lnSpc>
            </a:pP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2" charset="0"/>
              </a:rPr>
              <a:t>Thunder Bay, ON</a:t>
            </a:r>
          </a:p>
          <a:p>
            <a:pPr algn="ctr" eaLnBrk="0" hangingPunct="0">
              <a:lnSpc>
                <a:spcPct val="70000"/>
              </a:lnSpc>
            </a:pPr>
            <a:endParaRPr lang="en-US" sz="20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rebuchet MS" pitchFamily="32" charset="0"/>
            </a:endParaRPr>
          </a:p>
          <a:p>
            <a:pPr algn="ctr" eaLnBrk="0" hangingPunct="0">
              <a:lnSpc>
                <a:spcPct val="80000"/>
              </a:lnSpc>
            </a:pPr>
            <a:r>
              <a: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2" charset="0"/>
              </a:rPr>
              <a:t>Les R. Fyffe</a:t>
            </a:r>
            <a:endParaRPr lang="en-US" sz="4000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rebuchet MS" pitchFamily="32" charset="0"/>
            </a:endParaRPr>
          </a:p>
          <a:p>
            <a:pPr algn="ctr" eaLnBrk="0" hangingPunct="0">
              <a:lnSpc>
                <a:spcPct val="80000"/>
              </a:lnSpc>
            </a:pPr>
            <a:r>
              <a:rPr lang="en-US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2" charset="0"/>
              </a:rPr>
              <a:t>Fredericton, 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2" charset="0"/>
              </a:rPr>
              <a:t>NB</a:t>
            </a:r>
          </a:p>
          <a:p>
            <a:pPr algn="ctr" eaLnBrk="0" hangingPunct="0">
              <a:lnSpc>
                <a:spcPct val="80000"/>
              </a:lnSpc>
            </a:pPr>
            <a:endParaRPr lang="en-US" sz="20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rebuchet MS" pitchFamily="32" charset="0"/>
            </a:endParaRPr>
          </a:p>
          <a:p>
            <a:pPr algn="ctr" eaLnBrk="0" hangingPunct="0">
              <a:lnSpc>
                <a:spcPct val="80000"/>
              </a:lnSpc>
            </a:pPr>
            <a:r>
              <a: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2" charset="0"/>
              </a:rPr>
              <a:t>Louis J. </a:t>
            </a:r>
            <a:r>
              <a:rPr lang="en-US" sz="4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2" charset="0"/>
              </a:rPr>
              <a:t>Cabri</a:t>
            </a:r>
            <a:endParaRPr lang="en-US" sz="40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rebuchet MS" pitchFamily="32" charset="0"/>
            </a:endParaRPr>
          </a:p>
          <a:p>
            <a:pPr algn="ctr" eaLnBrk="0" hangingPunct="0">
              <a:lnSpc>
                <a:spcPct val="80000"/>
              </a:lnSpc>
            </a:pP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2" charset="0"/>
              </a:rPr>
              <a:t>Ottawa, ON</a:t>
            </a:r>
          </a:p>
        </p:txBody>
      </p:sp>
      <p:pic>
        <p:nvPicPr>
          <p:cNvPr id="4" name="Picture 3" descr="Thorne.JPG"/>
          <p:cNvPicPr>
            <a:picLocks noChangeAspect="1"/>
          </p:cNvPicPr>
          <p:nvPr/>
        </p:nvPicPr>
        <p:blipFill>
          <a:blip r:embed="rId2"/>
          <a:srcRect t="9728" b="2900"/>
          <a:stretch>
            <a:fillRect/>
          </a:stretch>
        </p:blipFill>
        <p:spPr>
          <a:xfrm>
            <a:off x="7696200" y="2438400"/>
            <a:ext cx="3438332" cy="44958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2" name="Picture 11" descr="Lentz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6200" y="2438400"/>
            <a:ext cx="3418681" cy="44958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" name="Picture 9" descr="Donald.Hoy2.jpg"/>
          <p:cNvPicPr>
            <a:picLocks noChangeAspect="1"/>
          </p:cNvPicPr>
          <p:nvPr/>
        </p:nvPicPr>
        <p:blipFill>
          <a:blip r:embed="rId4">
            <a:lum bright="-2000" contrast="1000"/>
          </a:blip>
          <a:srcRect b="1121"/>
          <a:stretch>
            <a:fillRect/>
          </a:stretch>
        </p:blipFill>
        <p:spPr>
          <a:xfrm>
            <a:off x="7696200" y="2438400"/>
            <a:ext cx="3431873" cy="451682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1" name="Picture 10" descr="Fyffe_rev.jpg"/>
          <p:cNvPicPr>
            <a:picLocks noChangeAspect="1"/>
          </p:cNvPicPr>
          <p:nvPr/>
        </p:nvPicPr>
        <p:blipFill>
          <a:blip r:embed="rId5">
            <a:lum bright="-2000" contrast="1000"/>
          </a:blip>
          <a:srcRect l="10835" r="7901"/>
          <a:stretch>
            <a:fillRect/>
          </a:stretch>
        </p:blipFill>
        <p:spPr>
          <a:xfrm>
            <a:off x="7696200" y="2438400"/>
            <a:ext cx="3429000" cy="44909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6" name="Picture 15" descr="Cabri.JPG"/>
          <p:cNvPicPr>
            <a:picLocks noChangeAspect="1"/>
          </p:cNvPicPr>
          <p:nvPr/>
        </p:nvPicPr>
        <p:blipFill>
          <a:blip r:embed="rId6"/>
          <a:srcRect t="3175" b="3175"/>
          <a:stretch>
            <a:fillRect/>
          </a:stretch>
        </p:blipFill>
        <p:spPr>
          <a:xfrm>
            <a:off x="7696200" y="2438400"/>
            <a:ext cx="3429000" cy="44958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2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9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4000"/>
                            </p:stCondLst>
                            <p:childTnLst>
                              <p:par>
                                <p:cTn id="29" presetID="10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2000"/>
                                        <p:tgtEl>
                                          <p:spTgt spid="624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8" grpId="0"/>
      <p:bldP spid="62468" grpId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2362200" y="228600"/>
            <a:ext cx="99060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3600" b="1">
                <a:solidFill>
                  <a:schemeClr val="bg1"/>
                </a:solidFill>
                <a:latin typeface="Trebuchet MS" pitchFamily="32" charset="0"/>
              </a:rPr>
              <a:t>McParland Memorial Award</a:t>
            </a:r>
            <a:br>
              <a:rPr lang="fr-FR" sz="3600" b="1">
                <a:solidFill>
                  <a:schemeClr val="bg1"/>
                </a:solidFill>
                <a:latin typeface="Trebuchet MS" pitchFamily="32" charset="0"/>
              </a:rPr>
            </a:br>
            <a:r>
              <a:rPr lang="fr-FR" sz="3600" b="1">
                <a:solidFill>
                  <a:schemeClr val="bg1"/>
                </a:solidFill>
                <a:latin typeface="Trebuchet MS" pitchFamily="32" charset="0"/>
              </a:rPr>
              <a:t>Prix commémoratif McParland</a:t>
            </a:r>
            <a:endParaRPr lang="en-US" sz="3600" b="1">
              <a:solidFill>
                <a:schemeClr val="bg1"/>
              </a:solidFill>
              <a:latin typeface="Trebuchet MS" pitchFamily="32" charset="0"/>
            </a:endParaRPr>
          </a:p>
        </p:txBody>
      </p:sp>
      <p:pic>
        <p:nvPicPr>
          <p:cNvPr id="16389" name="Picture 5" descr="McParland-ful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57800" y="1981200"/>
            <a:ext cx="4138613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3"/>
          <p:cNvSpPr>
            <a:spLocks noChangeArrowheads="1"/>
          </p:cNvSpPr>
          <p:nvPr/>
        </p:nvSpPr>
        <p:spPr bwMode="auto">
          <a:xfrm>
            <a:off x="2362200" y="228600"/>
            <a:ext cx="99060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3600" b="1">
                <a:solidFill>
                  <a:schemeClr val="bg1"/>
                </a:solidFill>
                <a:latin typeface="Trebuchet MS" pitchFamily="32" charset="0"/>
              </a:rPr>
              <a:t>McParland Memorial Award</a:t>
            </a:r>
            <a:br>
              <a:rPr lang="fr-FR" sz="3600" b="1">
                <a:solidFill>
                  <a:schemeClr val="bg1"/>
                </a:solidFill>
                <a:latin typeface="Trebuchet MS" pitchFamily="32" charset="0"/>
              </a:rPr>
            </a:br>
            <a:r>
              <a:rPr lang="fr-FR" sz="3600" b="1">
                <a:solidFill>
                  <a:schemeClr val="bg1"/>
                </a:solidFill>
                <a:latin typeface="Trebuchet MS" pitchFamily="32" charset="0"/>
              </a:rPr>
              <a:t>Prix commémoratif McParland</a:t>
            </a:r>
            <a:endParaRPr lang="en-US" sz="3600" b="1">
              <a:solidFill>
                <a:schemeClr val="bg1"/>
              </a:solidFill>
              <a:latin typeface="Trebuchet MS" pitchFamily="32" charset="0"/>
            </a:endParaRPr>
          </a:p>
        </p:txBody>
      </p:sp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1968500" y="3789363"/>
            <a:ext cx="4011613" cy="126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50800" dir="2700000">
              <a:srgbClr val="000000">
                <a:alpha val="43000"/>
              </a:srgbClr>
            </a:outerShdw>
          </a:effectLst>
        </p:spPr>
        <p:txBody>
          <a:bodyPr wrap="none" anchor="ctr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lang="en-US" sz="4400" dirty="0">
                <a:solidFill>
                  <a:schemeClr val="bg1"/>
                </a:solidFill>
                <a:latin typeface="Trebuchet MS" charset="0"/>
                <a:ea typeface="Times New Roman" charset="0"/>
                <a:cs typeface="Times New Roman" charset="0"/>
              </a:rPr>
              <a:t>John R. Morris</a:t>
            </a:r>
          </a:p>
          <a:p>
            <a:pPr algn="ctr">
              <a:defRPr/>
            </a:pPr>
            <a:r>
              <a:rPr lang="en-US" sz="3200" dirty="0">
                <a:solidFill>
                  <a:schemeClr val="bg1"/>
                </a:solidFill>
                <a:latin typeface="Trebuchet MS" charset="0"/>
                <a:ea typeface="Times New Roman" charset="0"/>
                <a:cs typeface="Times New Roman" charset="0"/>
              </a:rPr>
              <a:t>Vancouver Island, BC</a:t>
            </a:r>
          </a:p>
        </p:txBody>
      </p:sp>
      <p:pic>
        <p:nvPicPr>
          <p:cNvPr id="5" name="Picture 8" descr="McParland.Morris.JPG                                           00000107Big Chmackie                   7C2607D1:"/>
          <p:cNvPicPr>
            <a:picLocks noChangeAspect="1" noChangeArrowheads="1"/>
          </p:cNvPicPr>
          <p:nvPr/>
        </p:nvPicPr>
        <p:blipFill>
          <a:blip r:embed="rId2"/>
          <a:srcRect t="4439" b="12836"/>
          <a:stretch>
            <a:fillRect/>
          </a:stretch>
        </p:blipFill>
        <p:spPr bwMode="auto">
          <a:xfrm>
            <a:off x="7848600" y="2590800"/>
            <a:ext cx="3756025" cy="44196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4" grpId="0" autoUpdateAnimBg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2438400" y="228600"/>
            <a:ext cx="99060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3600" b="1">
                <a:solidFill>
                  <a:schemeClr val="bg1"/>
                </a:solidFill>
                <a:latin typeface="Trebuchet MS" pitchFamily="32" charset="0"/>
              </a:rPr>
              <a:t>Robert Elver Mineral Economics Award</a:t>
            </a:r>
            <a:br>
              <a:rPr lang="fr-FR" sz="3600" b="1">
                <a:solidFill>
                  <a:schemeClr val="bg1"/>
                </a:solidFill>
                <a:latin typeface="Trebuchet MS" pitchFamily="32" charset="0"/>
              </a:rPr>
            </a:br>
            <a:r>
              <a:rPr lang="fr-FR" sz="3600" b="1">
                <a:solidFill>
                  <a:schemeClr val="bg1"/>
                </a:solidFill>
                <a:latin typeface="Trebuchet MS" pitchFamily="32" charset="0"/>
              </a:rPr>
              <a:t>Prix d’économie des minéraux Robert Elver</a:t>
            </a:r>
            <a:endParaRPr lang="en-US" sz="3600" b="1">
              <a:solidFill>
                <a:schemeClr val="bg1"/>
              </a:solidFill>
              <a:latin typeface="Trebuchet MS" pitchFamily="32" charset="0"/>
            </a:endParaRPr>
          </a:p>
        </p:txBody>
      </p:sp>
      <p:pic>
        <p:nvPicPr>
          <p:cNvPr id="17412" name="Picture 4" descr="gold meda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59288" y="2362200"/>
            <a:ext cx="5711825" cy="461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3"/>
          <p:cNvSpPr>
            <a:spLocks noChangeArrowheads="1"/>
          </p:cNvSpPr>
          <p:nvPr/>
        </p:nvSpPr>
        <p:spPr bwMode="auto">
          <a:xfrm>
            <a:off x="2438400" y="228600"/>
            <a:ext cx="99060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3600" b="1">
                <a:solidFill>
                  <a:schemeClr val="bg1"/>
                </a:solidFill>
                <a:latin typeface="Trebuchet MS" pitchFamily="32" charset="0"/>
              </a:rPr>
              <a:t>Robert Elver Mineral Economics Award</a:t>
            </a:r>
            <a:br>
              <a:rPr lang="fr-FR" sz="3600" b="1">
                <a:solidFill>
                  <a:schemeClr val="bg1"/>
                </a:solidFill>
                <a:latin typeface="Trebuchet MS" pitchFamily="32" charset="0"/>
              </a:rPr>
            </a:br>
            <a:r>
              <a:rPr lang="fr-FR" sz="3600" b="1">
                <a:solidFill>
                  <a:schemeClr val="bg1"/>
                </a:solidFill>
                <a:latin typeface="Trebuchet MS" pitchFamily="32" charset="0"/>
              </a:rPr>
              <a:t>Prix d’économie des minéraux Robert Elver</a:t>
            </a:r>
            <a:endParaRPr lang="en-US" sz="3600" b="1">
              <a:solidFill>
                <a:schemeClr val="bg1"/>
              </a:solidFill>
              <a:latin typeface="Trebuchet MS" pitchFamily="32" charset="0"/>
            </a:endParaRPr>
          </a:p>
        </p:txBody>
      </p:sp>
      <p:sp>
        <p:nvSpPr>
          <p:cNvPr id="38918" name="Rectangle 6"/>
          <p:cNvSpPr>
            <a:spLocks noChangeArrowheads="1"/>
          </p:cNvSpPr>
          <p:nvPr/>
        </p:nvSpPr>
        <p:spPr bwMode="auto">
          <a:xfrm>
            <a:off x="1798638" y="3789363"/>
            <a:ext cx="4354512" cy="126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>
              <a:srgbClr val="000000">
                <a:alpha val="43000"/>
              </a:srgbClr>
            </a:outerShdw>
          </a:effectLst>
        </p:spPr>
        <p:txBody>
          <a:bodyPr wrap="none" anchor="ctr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lang="en-US" sz="4400" dirty="0">
                <a:solidFill>
                  <a:schemeClr val="bg1"/>
                </a:solidFill>
                <a:latin typeface="Trebuchet MS" charset="0"/>
                <a:ea typeface="Times New Roman" charset="0"/>
                <a:cs typeface="Times New Roman" charset="0"/>
              </a:rPr>
              <a:t>Karl J.C. Harries</a:t>
            </a:r>
          </a:p>
          <a:p>
            <a:pPr algn="ctr">
              <a:defRPr/>
            </a:pPr>
            <a:r>
              <a:rPr lang="en-US" sz="3200" dirty="0" err="1">
                <a:solidFill>
                  <a:schemeClr val="bg1"/>
                </a:solidFill>
                <a:latin typeface="Trebuchet MS" charset="0"/>
                <a:ea typeface="Times New Roman" charset="0"/>
                <a:cs typeface="Times New Roman" charset="0"/>
              </a:rPr>
              <a:t>Gananoque</a:t>
            </a:r>
            <a:r>
              <a:rPr lang="en-US" sz="3200" dirty="0">
                <a:solidFill>
                  <a:schemeClr val="bg1"/>
                </a:solidFill>
                <a:latin typeface="Trebuchet MS" charset="0"/>
                <a:ea typeface="Times New Roman" charset="0"/>
                <a:cs typeface="Times New Roman" charset="0"/>
              </a:rPr>
              <a:t>, ON</a:t>
            </a:r>
          </a:p>
        </p:txBody>
      </p:sp>
      <p:pic>
        <p:nvPicPr>
          <p:cNvPr id="5" name="Picture 6" descr="Robert.Elver.Harries.JPG                                       00000107Big Chmackie                   7C2607D1:"/>
          <p:cNvPicPr>
            <a:picLocks noChangeAspect="1" noChangeArrowheads="1"/>
          </p:cNvPicPr>
          <p:nvPr/>
        </p:nvPicPr>
        <p:blipFill>
          <a:blip r:embed="rId2">
            <a:lum bright="-1000" contrast="-1000"/>
          </a:blip>
          <a:srcRect b="8064"/>
          <a:stretch>
            <a:fillRect/>
          </a:stretch>
        </p:blipFill>
        <p:spPr bwMode="auto">
          <a:xfrm>
            <a:off x="7848600" y="2590800"/>
            <a:ext cx="3779838" cy="43434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8" grpId="0" autoUpdateAnimBg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2362200" y="228600"/>
            <a:ext cx="99060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CA" sz="3600" b="1">
                <a:solidFill>
                  <a:schemeClr val="bg1"/>
                </a:solidFill>
                <a:latin typeface="Trebuchet MS" pitchFamily="32" charset="0"/>
              </a:rPr>
              <a:t>Julian Boldy Memorial Award</a:t>
            </a:r>
            <a:br>
              <a:rPr lang="fr-CA" sz="3600" b="1">
                <a:solidFill>
                  <a:schemeClr val="bg1"/>
                </a:solidFill>
                <a:latin typeface="Trebuchet MS" pitchFamily="32" charset="0"/>
              </a:rPr>
            </a:br>
            <a:r>
              <a:rPr lang="fr-CA" sz="3600" b="1">
                <a:solidFill>
                  <a:schemeClr val="bg1"/>
                </a:solidFill>
                <a:latin typeface="Trebuchet MS" pitchFamily="32" charset="0"/>
              </a:rPr>
              <a:t>Prix </a:t>
            </a:r>
            <a:r>
              <a:rPr lang="fr-FR" sz="3600" b="1">
                <a:solidFill>
                  <a:schemeClr val="bg1"/>
                </a:solidFill>
                <a:latin typeface="Trebuchet MS" pitchFamily="32" charset="0"/>
              </a:rPr>
              <a:t>commémoratif Julian Boldy</a:t>
            </a:r>
            <a:endParaRPr lang="en-US" sz="3600" b="1">
              <a:solidFill>
                <a:schemeClr val="bg1"/>
              </a:solidFill>
              <a:latin typeface="Trebuchet MS" pitchFamily="32" charset="0"/>
            </a:endParaRPr>
          </a:p>
        </p:txBody>
      </p:sp>
      <p:pic>
        <p:nvPicPr>
          <p:cNvPr id="15364" name="Picture 4" descr="silver meda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59288" y="2209800"/>
            <a:ext cx="5711825" cy="461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3"/>
          <p:cNvSpPr>
            <a:spLocks noChangeArrowheads="1"/>
          </p:cNvSpPr>
          <p:nvPr/>
        </p:nvSpPr>
        <p:spPr bwMode="auto">
          <a:xfrm>
            <a:off x="2362200" y="228600"/>
            <a:ext cx="99060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CA" sz="3600" b="1">
                <a:solidFill>
                  <a:schemeClr val="bg1"/>
                </a:solidFill>
                <a:latin typeface="Trebuchet MS" pitchFamily="32" charset="0"/>
              </a:rPr>
              <a:t>Julian Boldy Memorial Award</a:t>
            </a:r>
            <a:br>
              <a:rPr lang="fr-CA" sz="3600" b="1">
                <a:solidFill>
                  <a:schemeClr val="bg1"/>
                </a:solidFill>
                <a:latin typeface="Trebuchet MS" pitchFamily="32" charset="0"/>
              </a:rPr>
            </a:br>
            <a:r>
              <a:rPr lang="fr-CA" sz="3600" b="1">
                <a:solidFill>
                  <a:schemeClr val="bg1"/>
                </a:solidFill>
                <a:latin typeface="Trebuchet MS" pitchFamily="32" charset="0"/>
              </a:rPr>
              <a:t>Prix </a:t>
            </a:r>
            <a:r>
              <a:rPr lang="fr-FR" sz="3600" b="1">
                <a:solidFill>
                  <a:schemeClr val="bg1"/>
                </a:solidFill>
                <a:latin typeface="Trebuchet MS" pitchFamily="32" charset="0"/>
              </a:rPr>
              <a:t>commémoratif Julian Boldy</a:t>
            </a:r>
            <a:endParaRPr lang="en-US" sz="3600" b="1">
              <a:solidFill>
                <a:schemeClr val="bg1"/>
              </a:solidFill>
              <a:latin typeface="Trebuchet MS" pitchFamily="32" charset="0"/>
            </a:endParaRPr>
          </a:p>
        </p:txBody>
      </p: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2405063" y="3789363"/>
            <a:ext cx="3140075" cy="126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38099" dir="2700000" algn="ctr" rotWithShape="0">
              <a:srgbClr val="000000">
                <a:alpha val="74998"/>
              </a:srgbClr>
            </a:outerShdw>
          </a:effectLst>
        </p:spPr>
        <p:txBody>
          <a:bodyPr wrap="none" anchor="ctr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lang="en-US" sz="4400" dirty="0">
                <a:solidFill>
                  <a:schemeClr val="bg1"/>
                </a:solidFill>
                <a:latin typeface="Trebuchet MS" charset="0"/>
                <a:ea typeface="Times New Roman" charset="0"/>
                <a:cs typeface="Times New Roman" charset="0"/>
              </a:rPr>
              <a:t>Philip Olson</a:t>
            </a:r>
          </a:p>
          <a:p>
            <a:pPr algn="ctr">
              <a:defRPr/>
            </a:pPr>
            <a:r>
              <a:rPr lang="en-US" sz="3200" dirty="0">
                <a:solidFill>
                  <a:schemeClr val="bg1"/>
                </a:solidFill>
                <a:latin typeface="Trebuchet MS" charset="0"/>
                <a:ea typeface="Times New Roman" charset="0"/>
                <a:cs typeface="Times New Roman" charset="0"/>
              </a:rPr>
              <a:t>Saskatoon, SK</a:t>
            </a:r>
          </a:p>
        </p:txBody>
      </p:sp>
      <p:pic>
        <p:nvPicPr>
          <p:cNvPr id="5" name="Picture 6" descr="Julian.Boldy.Olson.JPG                                         004EE15Dhd                             C2037772:"/>
          <p:cNvPicPr>
            <a:picLocks noChangeAspect="1" noChangeArrowheads="1"/>
          </p:cNvPicPr>
          <p:nvPr/>
        </p:nvPicPr>
        <p:blipFill>
          <a:blip r:embed="rId2">
            <a:lum bright="-8000" contrast="23000"/>
          </a:blip>
          <a:srcRect b="8197"/>
          <a:stretch>
            <a:fillRect/>
          </a:stretch>
        </p:blipFill>
        <p:spPr bwMode="auto">
          <a:xfrm>
            <a:off x="7848600" y="2590800"/>
            <a:ext cx="3718560" cy="42672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0" grpId="0" autoUpdateAnimBg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2362200" y="228600"/>
            <a:ext cx="99060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3600" b="1">
                <a:solidFill>
                  <a:schemeClr val="bg1"/>
                </a:solidFill>
                <a:latin typeface="Trebuchet MS" pitchFamily="32" charset="0"/>
              </a:rPr>
              <a:t>Coal Award</a:t>
            </a:r>
            <a:br>
              <a:rPr lang="fr-FR" sz="3600" b="1">
                <a:solidFill>
                  <a:schemeClr val="bg1"/>
                </a:solidFill>
                <a:latin typeface="Trebuchet MS" pitchFamily="32" charset="0"/>
              </a:rPr>
            </a:br>
            <a:r>
              <a:rPr lang="fr-FR" sz="3600" b="1">
                <a:solidFill>
                  <a:schemeClr val="bg1"/>
                </a:solidFill>
                <a:latin typeface="Trebuchet MS" pitchFamily="32" charset="0"/>
              </a:rPr>
              <a:t>Prix du charbon</a:t>
            </a:r>
            <a:endParaRPr lang="en-US" sz="3600" b="1">
              <a:solidFill>
                <a:schemeClr val="bg1"/>
              </a:solidFill>
              <a:latin typeface="Trebuchet MS" pitchFamily="32" charset="0"/>
            </a:endParaRPr>
          </a:p>
        </p:txBody>
      </p:sp>
      <p:pic>
        <p:nvPicPr>
          <p:cNvPr id="18436" name="Picture 4" descr="Coal"/>
          <p:cNvPicPr>
            <a:picLocks noChangeAspect="1" noChangeArrowheads="1"/>
          </p:cNvPicPr>
          <p:nvPr/>
        </p:nvPicPr>
        <p:blipFill>
          <a:blip r:embed="rId2">
            <a:lum bright="-2000" contrast="15000"/>
            <a:alphaModFix/>
          </a:blip>
          <a:srcRect/>
          <a:stretch>
            <a:fillRect/>
          </a:stretch>
        </p:blipFill>
        <p:spPr bwMode="auto">
          <a:xfrm>
            <a:off x="5278438" y="2133600"/>
            <a:ext cx="4073525" cy="50292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3"/>
          <p:cNvSpPr>
            <a:spLocks noChangeArrowheads="1"/>
          </p:cNvSpPr>
          <p:nvPr/>
        </p:nvSpPr>
        <p:spPr bwMode="auto">
          <a:xfrm>
            <a:off x="2362200" y="228600"/>
            <a:ext cx="99060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3600" b="1">
                <a:solidFill>
                  <a:schemeClr val="bg1"/>
                </a:solidFill>
                <a:latin typeface="Trebuchet MS" pitchFamily="32" charset="0"/>
              </a:rPr>
              <a:t>Coal Award</a:t>
            </a:r>
            <a:br>
              <a:rPr lang="fr-FR" sz="3600" b="1">
                <a:solidFill>
                  <a:schemeClr val="bg1"/>
                </a:solidFill>
                <a:latin typeface="Trebuchet MS" pitchFamily="32" charset="0"/>
              </a:rPr>
            </a:br>
            <a:r>
              <a:rPr lang="fr-FR" sz="3600" b="1">
                <a:solidFill>
                  <a:schemeClr val="bg1"/>
                </a:solidFill>
                <a:latin typeface="Trebuchet MS" pitchFamily="32" charset="0"/>
              </a:rPr>
              <a:t>Prix du charbon</a:t>
            </a:r>
            <a:endParaRPr lang="en-US" sz="3600" b="1">
              <a:solidFill>
                <a:schemeClr val="bg1"/>
              </a:solidFill>
              <a:latin typeface="Trebuchet MS" pitchFamily="32" charset="0"/>
            </a:endParaRPr>
          </a:p>
        </p:txBody>
      </p:sp>
      <p:sp>
        <p:nvSpPr>
          <p:cNvPr id="39941" name="Rectangle 5"/>
          <p:cNvSpPr>
            <a:spLocks noChangeArrowheads="1"/>
          </p:cNvSpPr>
          <p:nvPr/>
        </p:nvSpPr>
        <p:spPr bwMode="auto">
          <a:xfrm>
            <a:off x="2336800" y="3789363"/>
            <a:ext cx="3282950" cy="126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38099" dir="2700000" algn="ctr" rotWithShape="0">
              <a:srgbClr val="000000">
                <a:alpha val="74998"/>
              </a:srgbClr>
            </a:outerShdw>
          </a:effectLst>
        </p:spPr>
        <p:txBody>
          <a:bodyPr wrap="none" anchor="ctr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lang="en-US" sz="4400" dirty="0">
                <a:solidFill>
                  <a:schemeClr val="bg1"/>
                </a:solidFill>
                <a:latin typeface="Trebuchet MS" charset="0"/>
                <a:ea typeface="Times New Roman" charset="0"/>
                <a:cs typeface="Times New Roman" charset="0"/>
              </a:rPr>
              <a:t>Allen Wright</a:t>
            </a:r>
          </a:p>
          <a:p>
            <a:pPr algn="ctr">
              <a:defRPr/>
            </a:pPr>
            <a:r>
              <a:rPr lang="en-US" sz="3200" dirty="0">
                <a:solidFill>
                  <a:schemeClr val="bg1"/>
                </a:solidFill>
                <a:latin typeface="Trebuchet MS" charset="0"/>
                <a:ea typeface="Times New Roman" charset="0"/>
                <a:cs typeface="Times New Roman" charset="0"/>
              </a:rPr>
              <a:t>Calgary, AB</a:t>
            </a:r>
          </a:p>
        </p:txBody>
      </p:sp>
      <p:pic>
        <p:nvPicPr>
          <p:cNvPr id="5" name="Picture 4" descr="Coal.Wrigh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48600" y="2438400"/>
            <a:ext cx="3733800" cy="466725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1" grpId="0" autoUpdateAnimBg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2362200" y="228600"/>
            <a:ext cx="99060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3600" b="1" dirty="0">
                <a:solidFill>
                  <a:schemeClr val="bg1"/>
                </a:solidFill>
                <a:latin typeface="Trebuchet MS" pitchFamily="32" charset="0"/>
              </a:rPr>
              <a:t>J.C. </a:t>
            </a:r>
            <a:r>
              <a:rPr lang="fr-FR" sz="3600" b="1" dirty="0" err="1">
                <a:solidFill>
                  <a:schemeClr val="bg1"/>
                </a:solidFill>
                <a:latin typeface="Trebuchet MS" pitchFamily="32" charset="0"/>
              </a:rPr>
              <a:t>Sproule</a:t>
            </a:r>
            <a:r>
              <a:rPr lang="fr-FR" sz="3600" b="1" dirty="0">
                <a:solidFill>
                  <a:schemeClr val="bg1"/>
                </a:solidFill>
                <a:latin typeface="Trebuchet MS" pitchFamily="32" charset="0"/>
              </a:rPr>
              <a:t> </a:t>
            </a:r>
            <a:r>
              <a:rPr lang="fr-FR" sz="3600" b="1" dirty="0" err="1">
                <a:solidFill>
                  <a:schemeClr val="bg1"/>
                </a:solidFill>
                <a:latin typeface="Trebuchet MS" pitchFamily="32" charset="0"/>
              </a:rPr>
              <a:t>Memorial</a:t>
            </a:r>
            <a:r>
              <a:rPr lang="fr-FR" sz="3600" b="1" dirty="0">
                <a:solidFill>
                  <a:schemeClr val="bg1"/>
                </a:solidFill>
                <a:latin typeface="Trebuchet MS" pitchFamily="32" charset="0"/>
              </a:rPr>
              <a:t> Plaque</a:t>
            </a:r>
            <a:r>
              <a:rPr lang="fr-FR" sz="3600" b="1" dirty="0" smtClean="0">
                <a:solidFill>
                  <a:schemeClr val="bg1"/>
                </a:solidFill>
                <a:latin typeface="Trebuchet MS" pitchFamily="32" charset="0"/>
              </a:rPr>
              <a:t/>
            </a:r>
            <a:br>
              <a:rPr lang="fr-FR" sz="3600" b="1" dirty="0" smtClean="0">
                <a:solidFill>
                  <a:schemeClr val="bg1"/>
                </a:solidFill>
                <a:latin typeface="Trebuchet MS" pitchFamily="32" charset="0"/>
              </a:rPr>
            </a:br>
            <a:r>
              <a:rPr lang="fr-FR" sz="3600" b="1" dirty="0" smtClean="0">
                <a:solidFill>
                  <a:schemeClr val="bg1"/>
                </a:solidFill>
                <a:latin typeface="Trebuchet MS" pitchFamily="32" charset="0"/>
              </a:rPr>
              <a:t>Plaque commémorative J.C. </a:t>
            </a:r>
            <a:r>
              <a:rPr lang="fr-FR" sz="3600" b="1" dirty="0" err="1" smtClean="0">
                <a:solidFill>
                  <a:schemeClr val="bg1"/>
                </a:solidFill>
                <a:latin typeface="Trebuchet MS" pitchFamily="32" charset="0"/>
              </a:rPr>
              <a:t>Sproule</a:t>
            </a:r>
            <a:endParaRPr lang="en-US" sz="3600" b="1" dirty="0">
              <a:solidFill>
                <a:schemeClr val="bg1"/>
              </a:solidFill>
              <a:latin typeface="Trebuchet MS" pitchFamily="32" charset="0"/>
            </a:endParaRPr>
          </a:p>
        </p:txBody>
      </p:sp>
      <p:pic>
        <p:nvPicPr>
          <p:cNvPr id="4" name="Picture 3" descr="J.C.Sproule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0513" y="2286000"/>
            <a:ext cx="3810000" cy="484517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ChangeArrowheads="1"/>
          </p:cNvSpPr>
          <p:nvPr/>
        </p:nvSpPr>
        <p:spPr bwMode="auto">
          <a:xfrm>
            <a:off x="3314700" y="381000"/>
            <a:ext cx="8001000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spcBef>
                <a:spcPct val="50000"/>
              </a:spcBef>
            </a:pPr>
            <a:r>
              <a:rPr lang="en-US" sz="3600" b="1">
                <a:solidFill>
                  <a:schemeClr val="bg1"/>
                </a:solidFill>
                <a:latin typeface="Trebuchet MS" pitchFamily="32" charset="0"/>
              </a:rPr>
              <a:t>Fifty-Year Club</a:t>
            </a:r>
            <a:br>
              <a:rPr lang="en-US" sz="3600" b="1">
                <a:solidFill>
                  <a:schemeClr val="bg1"/>
                </a:solidFill>
                <a:latin typeface="Trebuchet MS" pitchFamily="32" charset="0"/>
              </a:rPr>
            </a:br>
            <a:r>
              <a:rPr lang="en-US" sz="3600" b="1">
                <a:solidFill>
                  <a:schemeClr val="bg1"/>
                </a:solidFill>
                <a:latin typeface="Trebuchet MS" pitchFamily="32" charset="0"/>
              </a:rPr>
              <a:t>Club des cinquante ans</a:t>
            </a:r>
          </a:p>
        </p:txBody>
      </p:sp>
      <p:sp>
        <p:nvSpPr>
          <p:cNvPr id="4" name="Rectangle 3"/>
          <p:cNvSpPr/>
          <p:nvPr/>
        </p:nvSpPr>
        <p:spPr>
          <a:xfrm>
            <a:off x="1866900" y="2390775"/>
            <a:ext cx="10896600" cy="4556125"/>
          </a:xfrm>
          <a:prstGeom prst="rect">
            <a:avLst/>
          </a:prstGeom>
          <a:effectLst/>
        </p:spPr>
        <p:txBody>
          <a:bodyPr>
            <a:spAutoFit/>
          </a:bodyPr>
          <a:lstStyle/>
          <a:p>
            <a:pPr algn="ctr">
              <a:spcAft>
                <a:spcPts val="1200"/>
              </a:spcAft>
              <a:defRPr/>
            </a:pPr>
            <a:r>
              <a:rPr lang="en-US" sz="4000" dirty="0">
                <a:solidFill>
                  <a:srgbClr val="FFFFFF"/>
                </a:solidFill>
                <a:effectLst>
                  <a:outerShdw blurRad="50800" dist="508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ea typeface="+mn-ea"/>
                <a:cs typeface="Trebuchet MS"/>
              </a:rPr>
              <a:t>Richard L. Brown Jr., Mountainside, NJ, USA</a:t>
            </a:r>
          </a:p>
          <a:p>
            <a:pPr algn="ctr">
              <a:spcAft>
                <a:spcPts val="1200"/>
              </a:spcAft>
              <a:defRPr/>
            </a:pPr>
            <a:r>
              <a:rPr lang="fr-CA" sz="4000" dirty="0" err="1">
                <a:solidFill>
                  <a:srgbClr val="FFFFFF"/>
                </a:solidFill>
                <a:effectLst>
                  <a:outerShdw blurRad="50800" dist="508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ea typeface="+mn-ea"/>
                <a:cs typeface="Trebuchet MS"/>
              </a:rPr>
              <a:t>Leland</a:t>
            </a:r>
            <a:r>
              <a:rPr lang="fr-CA" sz="4000" dirty="0">
                <a:solidFill>
                  <a:srgbClr val="FFFFFF"/>
                </a:solidFill>
                <a:effectLst>
                  <a:outerShdw blurRad="50800" dist="508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ea typeface="+mn-ea"/>
                <a:cs typeface="Trebuchet MS"/>
              </a:rPr>
              <a:t> L. Davis, Magnolia, TX, USA</a:t>
            </a:r>
            <a:endParaRPr lang="en-US" sz="4000" dirty="0">
              <a:solidFill>
                <a:srgbClr val="FFFFFF"/>
              </a:solidFill>
              <a:effectLst>
                <a:outerShdw blurRad="50800" dist="50800" dir="2700000" algn="tl">
                  <a:srgbClr val="000000">
                    <a:alpha val="43137"/>
                  </a:srgbClr>
                </a:outerShdw>
              </a:effectLst>
              <a:latin typeface="Trebuchet MS"/>
              <a:ea typeface="+mn-ea"/>
              <a:cs typeface="Trebuchet MS"/>
            </a:endParaRPr>
          </a:p>
          <a:p>
            <a:pPr algn="ctr">
              <a:spcAft>
                <a:spcPts val="1200"/>
              </a:spcAft>
              <a:defRPr/>
            </a:pPr>
            <a:r>
              <a:rPr lang="en-US" sz="4000" dirty="0" err="1">
                <a:solidFill>
                  <a:srgbClr val="FFFFFF"/>
                </a:solidFill>
                <a:effectLst>
                  <a:outerShdw blurRad="50800" dist="508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ea typeface="+mn-ea"/>
                <a:cs typeface="Trebuchet MS"/>
              </a:rPr>
              <a:t>Gontran</a:t>
            </a:r>
            <a:r>
              <a:rPr lang="en-US" sz="4000" dirty="0">
                <a:solidFill>
                  <a:srgbClr val="FFFFFF"/>
                </a:solidFill>
                <a:effectLst>
                  <a:outerShdw blurRad="50800" dist="508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ea typeface="+mn-ea"/>
                <a:cs typeface="Trebuchet MS"/>
              </a:rPr>
              <a:t> Foy, Sainte-Foy, QC</a:t>
            </a:r>
          </a:p>
          <a:p>
            <a:pPr algn="ctr">
              <a:spcAft>
                <a:spcPts val="1200"/>
              </a:spcAft>
              <a:defRPr/>
            </a:pPr>
            <a:r>
              <a:rPr lang="en-US" sz="4000" dirty="0">
                <a:solidFill>
                  <a:srgbClr val="FFFFFF"/>
                </a:solidFill>
                <a:effectLst>
                  <a:outerShdw blurRad="50800" dist="508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ea typeface="+mn-ea"/>
                <a:cs typeface="Trebuchet MS"/>
              </a:rPr>
              <a:t>J.F. Gartner, </a:t>
            </a:r>
            <a:r>
              <a:rPr lang="en-US" sz="4000" dirty="0" err="1">
                <a:solidFill>
                  <a:srgbClr val="FFFFFF"/>
                </a:solidFill>
                <a:effectLst>
                  <a:outerShdw blurRad="50800" dist="508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ea typeface="+mn-ea"/>
                <a:cs typeface="Trebuchet MS"/>
              </a:rPr>
              <a:t>Willowdale</a:t>
            </a:r>
            <a:r>
              <a:rPr lang="en-US" sz="4000" dirty="0">
                <a:solidFill>
                  <a:srgbClr val="FFFFFF"/>
                </a:solidFill>
                <a:effectLst>
                  <a:outerShdw blurRad="50800" dist="508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ea typeface="+mn-ea"/>
                <a:cs typeface="Trebuchet MS"/>
              </a:rPr>
              <a:t>, ON</a:t>
            </a:r>
          </a:p>
          <a:p>
            <a:pPr algn="ctr">
              <a:spcAft>
                <a:spcPts val="1200"/>
              </a:spcAft>
              <a:defRPr/>
            </a:pPr>
            <a:r>
              <a:rPr lang="en-US" sz="4000" dirty="0">
                <a:solidFill>
                  <a:srgbClr val="FFFFFF"/>
                </a:solidFill>
                <a:effectLst>
                  <a:outerShdw blurRad="50800" dist="508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ea typeface="+mn-ea"/>
                <a:cs typeface="Trebuchet MS"/>
              </a:rPr>
              <a:t>D.J. </a:t>
            </a:r>
            <a:r>
              <a:rPr lang="en-US" sz="4000" dirty="0" err="1">
                <a:solidFill>
                  <a:srgbClr val="FFFFFF"/>
                </a:solidFill>
                <a:effectLst>
                  <a:outerShdw blurRad="50800" dist="508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ea typeface="+mn-ea"/>
                <a:cs typeface="Trebuchet MS"/>
              </a:rPr>
              <a:t>Gendzwill</a:t>
            </a:r>
            <a:r>
              <a:rPr lang="en-US" sz="4000" dirty="0">
                <a:solidFill>
                  <a:srgbClr val="FFFFFF"/>
                </a:solidFill>
                <a:effectLst>
                  <a:outerShdw blurRad="50800" dist="508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ea typeface="+mn-ea"/>
                <a:cs typeface="Trebuchet MS"/>
              </a:rPr>
              <a:t>, Saskatoon, SK</a:t>
            </a:r>
          </a:p>
          <a:p>
            <a:pPr algn="ctr">
              <a:spcAft>
                <a:spcPts val="1200"/>
              </a:spcAft>
              <a:defRPr/>
            </a:pPr>
            <a:r>
              <a:rPr lang="en-US" sz="4000" dirty="0">
                <a:solidFill>
                  <a:srgbClr val="FFFFFF"/>
                </a:solidFill>
                <a:effectLst>
                  <a:outerShdw blurRad="50800" dist="508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ea typeface="+mn-ea"/>
                <a:cs typeface="Trebuchet MS"/>
              </a:rPr>
              <a:t>George E. Holmes, Sun City, AZ, USA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3"/>
          <p:cNvSpPr>
            <a:spLocks noChangeArrowheads="1"/>
          </p:cNvSpPr>
          <p:nvPr/>
        </p:nvSpPr>
        <p:spPr bwMode="auto">
          <a:xfrm>
            <a:off x="2362200" y="228600"/>
            <a:ext cx="99060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3600" b="1" dirty="0">
                <a:solidFill>
                  <a:schemeClr val="bg1"/>
                </a:solidFill>
                <a:latin typeface="Trebuchet MS" pitchFamily="32" charset="0"/>
              </a:rPr>
              <a:t>J.C. </a:t>
            </a:r>
            <a:r>
              <a:rPr lang="fr-FR" sz="3600" b="1" dirty="0" err="1">
                <a:solidFill>
                  <a:schemeClr val="bg1"/>
                </a:solidFill>
                <a:latin typeface="Trebuchet MS" pitchFamily="32" charset="0"/>
              </a:rPr>
              <a:t>Sproule</a:t>
            </a:r>
            <a:r>
              <a:rPr lang="fr-FR" sz="3600" b="1" dirty="0">
                <a:solidFill>
                  <a:schemeClr val="bg1"/>
                </a:solidFill>
                <a:latin typeface="Trebuchet MS" pitchFamily="32" charset="0"/>
              </a:rPr>
              <a:t> </a:t>
            </a:r>
            <a:r>
              <a:rPr lang="fr-FR" sz="3600" b="1" dirty="0" err="1">
                <a:solidFill>
                  <a:schemeClr val="bg1"/>
                </a:solidFill>
                <a:latin typeface="Trebuchet MS" pitchFamily="32" charset="0"/>
              </a:rPr>
              <a:t>Memorial</a:t>
            </a:r>
            <a:r>
              <a:rPr lang="fr-FR" sz="3600" b="1" dirty="0">
                <a:solidFill>
                  <a:schemeClr val="bg1"/>
                </a:solidFill>
                <a:latin typeface="Trebuchet MS" pitchFamily="32" charset="0"/>
              </a:rPr>
              <a:t> Plaque</a:t>
            </a:r>
            <a:r>
              <a:rPr lang="fr-FR" sz="3600" b="1" dirty="0" smtClean="0">
                <a:solidFill>
                  <a:schemeClr val="bg1"/>
                </a:solidFill>
                <a:latin typeface="Trebuchet MS" pitchFamily="32" charset="0"/>
              </a:rPr>
              <a:t/>
            </a:r>
            <a:br>
              <a:rPr lang="fr-FR" sz="3600" b="1" dirty="0" smtClean="0">
                <a:solidFill>
                  <a:schemeClr val="bg1"/>
                </a:solidFill>
                <a:latin typeface="Trebuchet MS" pitchFamily="32" charset="0"/>
              </a:rPr>
            </a:br>
            <a:r>
              <a:rPr lang="fr-FR" sz="3600" b="1" dirty="0" smtClean="0">
                <a:solidFill>
                  <a:schemeClr val="bg1"/>
                </a:solidFill>
                <a:latin typeface="Trebuchet MS" pitchFamily="32" charset="0"/>
              </a:rPr>
              <a:t>Plaque commémorative J.C. </a:t>
            </a:r>
            <a:r>
              <a:rPr lang="fr-FR" sz="3600" b="1" dirty="0" err="1" smtClean="0">
                <a:solidFill>
                  <a:schemeClr val="bg1"/>
                </a:solidFill>
                <a:latin typeface="Trebuchet MS" pitchFamily="32" charset="0"/>
              </a:rPr>
              <a:t>Sproule</a:t>
            </a:r>
            <a:endParaRPr lang="en-US" sz="3600" b="1" dirty="0">
              <a:solidFill>
                <a:srgbClr val="FF0000"/>
              </a:solidFill>
              <a:latin typeface="Trebuchet MS" pitchFamily="32" charset="0"/>
            </a:endParaRPr>
          </a:p>
        </p:txBody>
      </p:sp>
      <p:sp>
        <p:nvSpPr>
          <p:cNvPr id="39941" name="Rectangle 5"/>
          <p:cNvSpPr>
            <a:spLocks noChangeArrowheads="1"/>
          </p:cNvSpPr>
          <p:nvPr/>
        </p:nvSpPr>
        <p:spPr bwMode="auto">
          <a:xfrm>
            <a:off x="2065338" y="3789363"/>
            <a:ext cx="3830637" cy="126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38099" dir="2700000" algn="ctr" rotWithShape="0">
              <a:srgbClr val="000000">
                <a:alpha val="74998"/>
              </a:srgbClr>
            </a:outerShdw>
          </a:effectLst>
        </p:spPr>
        <p:txBody>
          <a:bodyPr wrap="none" anchor="ctr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lang="en-US" sz="4400" dirty="0">
                <a:solidFill>
                  <a:schemeClr val="bg1"/>
                </a:solidFill>
                <a:latin typeface="Trebuchet MS" charset="0"/>
                <a:ea typeface="Times New Roman" charset="0"/>
                <a:cs typeface="Times New Roman" charset="0"/>
              </a:rPr>
              <a:t>Garth Kirkham</a:t>
            </a:r>
          </a:p>
          <a:p>
            <a:pPr algn="ctr">
              <a:defRPr/>
            </a:pPr>
            <a:r>
              <a:rPr lang="en-US" sz="3200" dirty="0">
                <a:solidFill>
                  <a:schemeClr val="bg1"/>
                </a:solidFill>
                <a:latin typeface="Trebuchet MS" charset="0"/>
                <a:ea typeface="Times New Roman" charset="0"/>
                <a:cs typeface="Times New Roman" charset="0"/>
              </a:rPr>
              <a:t>Burnaby, BC</a:t>
            </a:r>
          </a:p>
        </p:txBody>
      </p:sp>
      <p:pic>
        <p:nvPicPr>
          <p:cNvPr id="5" name="Picture 7" descr="JCSproule.Kirkham.JPG                                          00000107Big Chmackie                   7C2607D1:"/>
          <p:cNvPicPr>
            <a:picLocks noChangeAspect="1" noChangeArrowheads="1"/>
          </p:cNvPicPr>
          <p:nvPr/>
        </p:nvPicPr>
        <p:blipFill>
          <a:blip r:embed="rId2">
            <a:lum contrast="11000"/>
          </a:blip>
          <a:srcRect l="17855" r="23818"/>
          <a:stretch>
            <a:fillRect/>
          </a:stretch>
        </p:blipFill>
        <p:spPr bwMode="auto">
          <a:xfrm>
            <a:off x="7848600" y="2590800"/>
            <a:ext cx="3733800" cy="426243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1" grpId="0" autoUpdateAnimBg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2362200" y="228600"/>
            <a:ext cx="99060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3600" b="1">
                <a:solidFill>
                  <a:schemeClr val="bg1"/>
                </a:solidFill>
                <a:latin typeface="Trebuchet MS" pitchFamily="32" charset="0"/>
              </a:rPr>
              <a:t>A.O. Dufresne Award</a:t>
            </a:r>
            <a:br>
              <a:rPr lang="fr-FR" sz="3600" b="1">
                <a:solidFill>
                  <a:schemeClr val="bg1"/>
                </a:solidFill>
                <a:latin typeface="Trebuchet MS" pitchFamily="32" charset="0"/>
              </a:rPr>
            </a:br>
            <a:r>
              <a:rPr lang="fr-FR" sz="3600" b="1">
                <a:solidFill>
                  <a:schemeClr val="bg1"/>
                </a:solidFill>
                <a:latin typeface="Trebuchet MS" pitchFamily="32" charset="0"/>
              </a:rPr>
              <a:t>Prix A.O. Dufresne</a:t>
            </a:r>
            <a:endParaRPr lang="en-US" sz="3600" b="1">
              <a:solidFill>
                <a:schemeClr val="bg1"/>
              </a:solidFill>
              <a:latin typeface="Trebuchet MS" pitchFamily="32" charset="0"/>
            </a:endParaRPr>
          </a:p>
        </p:txBody>
      </p:sp>
      <p:pic>
        <p:nvPicPr>
          <p:cNvPr id="20484" name="Picture 4" descr="dufresne"/>
          <p:cNvPicPr>
            <a:picLocks noChangeAspect="1" noChangeArrowheads="1"/>
          </p:cNvPicPr>
          <p:nvPr/>
        </p:nvPicPr>
        <p:blipFill>
          <a:blip r:embed="rId2">
            <a:lum contrast="15000"/>
          </a:blip>
          <a:srcRect l="21788" t="11083" r="23464" b="17070"/>
          <a:stretch>
            <a:fillRect/>
          </a:stretch>
        </p:blipFill>
        <p:spPr bwMode="auto">
          <a:xfrm>
            <a:off x="5180013" y="2438400"/>
            <a:ext cx="4191000" cy="444759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autoUpdateAnimBg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3"/>
          <p:cNvSpPr>
            <a:spLocks noChangeArrowheads="1"/>
          </p:cNvSpPr>
          <p:nvPr/>
        </p:nvSpPr>
        <p:spPr bwMode="auto">
          <a:xfrm>
            <a:off x="2362200" y="228600"/>
            <a:ext cx="99060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3600" b="1">
                <a:solidFill>
                  <a:schemeClr val="bg1"/>
                </a:solidFill>
                <a:latin typeface="Trebuchet MS" pitchFamily="32" charset="0"/>
              </a:rPr>
              <a:t>A.O. Dufresne Award</a:t>
            </a:r>
            <a:br>
              <a:rPr lang="fr-FR" sz="3600" b="1">
                <a:solidFill>
                  <a:schemeClr val="bg1"/>
                </a:solidFill>
                <a:latin typeface="Trebuchet MS" pitchFamily="32" charset="0"/>
              </a:rPr>
            </a:br>
            <a:r>
              <a:rPr lang="fr-FR" sz="3600" b="1">
                <a:solidFill>
                  <a:schemeClr val="bg1"/>
                </a:solidFill>
                <a:latin typeface="Trebuchet MS" pitchFamily="32" charset="0"/>
              </a:rPr>
              <a:t>Prix A.O. Dufresne</a:t>
            </a:r>
            <a:endParaRPr lang="en-US" sz="3600" b="1">
              <a:solidFill>
                <a:schemeClr val="bg1"/>
              </a:solidFill>
              <a:latin typeface="Trebuchet MS" pitchFamily="32" charset="0"/>
            </a:endParaRPr>
          </a:p>
        </p:txBody>
      </p:sp>
      <p:sp>
        <p:nvSpPr>
          <p:cNvPr id="41989" name="Rectangle 5"/>
          <p:cNvSpPr>
            <a:spLocks noChangeArrowheads="1"/>
          </p:cNvSpPr>
          <p:nvPr/>
        </p:nvSpPr>
        <p:spPr bwMode="auto">
          <a:xfrm>
            <a:off x="1285875" y="3789363"/>
            <a:ext cx="5383213" cy="126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38099" dir="2700000" algn="ctr" rotWithShape="0">
              <a:srgbClr val="000000">
                <a:alpha val="74998"/>
              </a:srgbClr>
            </a:outerShdw>
          </a:effectLst>
        </p:spPr>
        <p:txBody>
          <a:bodyPr wrap="none" anchor="ctr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lang="en-US" sz="4400" dirty="0">
                <a:solidFill>
                  <a:schemeClr val="bg1"/>
                </a:solidFill>
                <a:latin typeface="Trebuchet MS" charset="0"/>
                <a:ea typeface="Times New Roman" charset="0"/>
                <a:cs typeface="Times New Roman" charset="0"/>
              </a:rPr>
              <a:t>Edwin </a:t>
            </a:r>
            <a:r>
              <a:rPr lang="en-US" sz="4400" dirty="0" err="1">
                <a:solidFill>
                  <a:schemeClr val="bg1"/>
                </a:solidFill>
                <a:latin typeface="Trebuchet MS" charset="0"/>
                <a:ea typeface="Times New Roman" charset="0"/>
                <a:cs typeface="Times New Roman" charset="0"/>
              </a:rPr>
              <a:t>Gaucher</a:t>
            </a:r>
            <a:r>
              <a:rPr lang="en-US" sz="4400" dirty="0">
                <a:solidFill>
                  <a:schemeClr val="bg1"/>
                </a:solidFill>
                <a:latin typeface="Trebuchet MS" charset="0"/>
                <a:ea typeface="Times New Roman" charset="0"/>
                <a:cs typeface="Times New Roman" charset="0"/>
              </a:rPr>
              <a:t> </a:t>
            </a:r>
          </a:p>
          <a:p>
            <a:pPr algn="ctr">
              <a:defRPr/>
            </a:pPr>
            <a:r>
              <a:rPr lang="fr-CA" sz="3200" dirty="0" err="1">
                <a:solidFill>
                  <a:schemeClr val="bg1"/>
                </a:solidFill>
                <a:latin typeface="Trebuchet MS" charset="0"/>
                <a:ea typeface="ＭＳ Ｐゴシック" charset="-128"/>
                <a:cs typeface="ＭＳ Ｐゴシック" charset="-128"/>
              </a:rPr>
              <a:t>Saint-Ferréol-les-Neiges</a:t>
            </a:r>
            <a:r>
              <a:rPr lang="fr-CA" sz="3200" dirty="0">
                <a:solidFill>
                  <a:schemeClr val="bg1"/>
                </a:solidFill>
                <a:latin typeface="Trebuchet MS" charset="0"/>
                <a:ea typeface="ＭＳ Ｐゴシック" charset="-128"/>
                <a:cs typeface="ＭＳ Ｐゴシック" charset="-128"/>
              </a:rPr>
              <a:t>, QC</a:t>
            </a:r>
            <a:endParaRPr lang="en-US" sz="3200" b="1" dirty="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5" name="Picture 6" descr="A.O.Dufresne.Gaucher.JPG                                       00000107Big Chmackie                   7C2607D1:"/>
          <p:cNvPicPr>
            <a:picLocks noChangeAspect="1" noChangeArrowheads="1"/>
          </p:cNvPicPr>
          <p:nvPr/>
        </p:nvPicPr>
        <p:blipFill>
          <a:blip r:embed="rId2">
            <a:lum contrast="9000"/>
          </a:blip>
          <a:srcRect l="17528" r="19103"/>
          <a:stretch>
            <a:fillRect/>
          </a:stretch>
        </p:blipFill>
        <p:spPr bwMode="auto">
          <a:xfrm>
            <a:off x="7924800" y="2590800"/>
            <a:ext cx="3581400" cy="42672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9" grpId="0" autoUpdateAnimBg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1905000" y="228600"/>
            <a:ext cx="108204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3600" b="1">
                <a:solidFill>
                  <a:schemeClr val="bg1"/>
                </a:solidFill>
                <a:latin typeface="Trebuchet MS" pitchFamily="32" charset="0"/>
              </a:rPr>
              <a:t>Past Presidents’ Memorial Medal</a:t>
            </a:r>
            <a:br>
              <a:rPr lang="fr-FR" sz="3600" b="1">
                <a:solidFill>
                  <a:schemeClr val="bg1"/>
                </a:solidFill>
                <a:latin typeface="Trebuchet MS" pitchFamily="32" charset="0"/>
              </a:rPr>
            </a:br>
            <a:r>
              <a:rPr lang="fr-FR" sz="3600" b="1">
                <a:solidFill>
                  <a:schemeClr val="bg1"/>
                </a:solidFill>
                <a:latin typeface="Trebuchet MS" pitchFamily="32" charset="0"/>
              </a:rPr>
              <a:t>Médaille commémorative des anciens présidents</a:t>
            </a:r>
            <a:endParaRPr lang="en-US" sz="3600" b="1">
              <a:solidFill>
                <a:schemeClr val="bg1"/>
              </a:solidFill>
              <a:latin typeface="Trebuchet MS" pitchFamily="32" charset="0"/>
            </a:endParaRPr>
          </a:p>
        </p:txBody>
      </p:sp>
      <p:pic>
        <p:nvPicPr>
          <p:cNvPr id="21508" name="Picture 4" descr="gold meda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59288" y="2209800"/>
            <a:ext cx="5711825" cy="461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4" name="Rectangle 6"/>
          <p:cNvSpPr>
            <a:spLocks noChangeArrowheads="1"/>
          </p:cNvSpPr>
          <p:nvPr/>
        </p:nvSpPr>
        <p:spPr bwMode="auto">
          <a:xfrm>
            <a:off x="2243138" y="3789363"/>
            <a:ext cx="3465512" cy="126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38099" dir="2700000" algn="ctr" rotWithShape="0">
              <a:srgbClr val="000000">
                <a:alpha val="74998"/>
              </a:srgbClr>
            </a:outerShdw>
          </a:effectLst>
        </p:spPr>
        <p:txBody>
          <a:bodyPr wrap="none" anchor="ctr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lang="en-US" sz="4400" dirty="0">
                <a:solidFill>
                  <a:schemeClr val="bg1"/>
                </a:solidFill>
                <a:latin typeface="Trebuchet MS" charset="0"/>
                <a:ea typeface="Times New Roman" charset="0"/>
                <a:cs typeface="Times New Roman" charset="0"/>
              </a:rPr>
              <a:t>Adam </a:t>
            </a:r>
            <a:r>
              <a:rPr lang="en-US" sz="4400" dirty="0" err="1">
                <a:solidFill>
                  <a:schemeClr val="bg1"/>
                </a:solidFill>
                <a:latin typeface="Trebuchet MS" charset="0"/>
                <a:ea typeface="Times New Roman" charset="0"/>
                <a:cs typeface="Times New Roman" charset="0"/>
              </a:rPr>
              <a:t>Tonnos</a:t>
            </a:r>
            <a:endParaRPr lang="en-US" sz="4400" dirty="0">
              <a:solidFill>
                <a:schemeClr val="bg1"/>
              </a:solidFill>
              <a:latin typeface="Trebuchet MS" charset="0"/>
              <a:ea typeface="Times New Roman" charset="0"/>
              <a:cs typeface="Times New Roman" charset="0"/>
            </a:endParaRPr>
          </a:p>
          <a:p>
            <a:pPr algn="ctr">
              <a:defRPr/>
            </a:pPr>
            <a:r>
              <a:rPr lang="en-US" sz="3200" dirty="0">
                <a:solidFill>
                  <a:schemeClr val="bg1"/>
                </a:solidFill>
                <a:latin typeface="Trebuchet MS" charset="0"/>
                <a:ea typeface="Times New Roman" charset="0"/>
                <a:cs typeface="Times New Roman" charset="0"/>
              </a:rPr>
              <a:t>Sudbury, ON</a:t>
            </a:r>
          </a:p>
        </p:txBody>
      </p:sp>
      <p:sp>
        <p:nvSpPr>
          <p:cNvPr id="76803" name="Rectangle 3"/>
          <p:cNvSpPr>
            <a:spLocks noChangeArrowheads="1"/>
          </p:cNvSpPr>
          <p:nvPr/>
        </p:nvSpPr>
        <p:spPr bwMode="auto">
          <a:xfrm>
            <a:off x="1905000" y="228600"/>
            <a:ext cx="108204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3600" b="1">
                <a:solidFill>
                  <a:schemeClr val="bg1"/>
                </a:solidFill>
                <a:latin typeface="Trebuchet MS" pitchFamily="32" charset="0"/>
              </a:rPr>
              <a:t>Past Presidents’ Memorial Medal</a:t>
            </a:r>
            <a:br>
              <a:rPr lang="fr-FR" sz="3600" b="1">
                <a:solidFill>
                  <a:schemeClr val="bg1"/>
                </a:solidFill>
                <a:latin typeface="Trebuchet MS" pitchFamily="32" charset="0"/>
              </a:rPr>
            </a:br>
            <a:r>
              <a:rPr lang="fr-FR" sz="3600" b="1">
                <a:solidFill>
                  <a:schemeClr val="bg1"/>
                </a:solidFill>
                <a:latin typeface="Trebuchet MS" pitchFamily="32" charset="0"/>
              </a:rPr>
              <a:t>Médaille commémorative des anciens présidents</a:t>
            </a:r>
            <a:endParaRPr lang="en-US" sz="3600" b="1">
              <a:solidFill>
                <a:schemeClr val="bg1"/>
              </a:solidFill>
              <a:latin typeface="Trebuchet MS" pitchFamily="32" charset="0"/>
            </a:endParaRPr>
          </a:p>
        </p:txBody>
      </p:sp>
      <p:pic>
        <p:nvPicPr>
          <p:cNvPr id="5" name="Picture 6" descr="Past.Presidents.Tonnos.jpg                                     00000107Big Chmackie                   7C2607D1: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01001" y="2590800"/>
            <a:ext cx="3429000" cy="428811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4" grpId="0" autoUpdateAnimBg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1905000" y="228600"/>
            <a:ext cx="108204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3600" b="1">
                <a:solidFill>
                  <a:schemeClr val="bg1"/>
                </a:solidFill>
                <a:latin typeface="Trebuchet MS" pitchFamily="32" charset="0"/>
              </a:rPr>
              <a:t>Members Award</a:t>
            </a:r>
            <a:br>
              <a:rPr lang="fr-FR" sz="3600" b="1">
                <a:solidFill>
                  <a:schemeClr val="bg1"/>
                </a:solidFill>
                <a:latin typeface="Trebuchet MS" pitchFamily="32" charset="0"/>
              </a:rPr>
            </a:br>
            <a:r>
              <a:rPr lang="fr-FR" sz="3600" b="1">
                <a:solidFill>
                  <a:schemeClr val="bg1"/>
                </a:solidFill>
                <a:latin typeface="Trebuchet MS" pitchFamily="32" charset="0"/>
              </a:rPr>
              <a:t>Prix des membres</a:t>
            </a:r>
            <a:endParaRPr lang="en-US" sz="3600" b="1">
              <a:solidFill>
                <a:schemeClr val="bg1"/>
              </a:solidFill>
              <a:latin typeface="Trebuchet MS" pitchFamily="32" charset="0"/>
            </a:endParaRPr>
          </a:p>
        </p:txBody>
      </p:sp>
      <p:pic>
        <p:nvPicPr>
          <p:cNvPr id="23557" name="Picture 5" descr="Member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38725" y="2667000"/>
            <a:ext cx="4546600" cy="433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3"/>
          <p:cNvSpPr>
            <a:spLocks noChangeArrowheads="1"/>
          </p:cNvSpPr>
          <p:nvPr/>
        </p:nvSpPr>
        <p:spPr bwMode="auto">
          <a:xfrm>
            <a:off x="1905000" y="228600"/>
            <a:ext cx="108204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3600" b="1">
                <a:solidFill>
                  <a:schemeClr val="bg1"/>
                </a:solidFill>
                <a:latin typeface="Trebuchet MS" pitchFamily="32" charset="0"/>
              </a:rPr>
              <a:t>Members Award</a:t>
            </a:r>
            <a:br>
              <a:rPr lang="fr-FR" sz="3600" b="1">
                <a:solidFill>
                  <a:schemeClr val="bg1"/>
                </a:solidFill>
                <a:latin typeface="Trebuchet MS" pitchFamily="32" charset="0"/>
              </a:rPr>
            </a:br>
            <a:r>
              <a:rPr lang="fr-FR" sz="3600" b="1">
                <a:solidFill>
                  <a:schemeClr val="bg1"/>
                </a:solidFill>
                <a:latin typeface="Trebuchet MS" pitchFamily="32" charset="0"/>
              </a:rPr>
              <a:t>Prix des membres</a:t>
            </a:r>
            <a:endParaRPr lang="en-US" sz="3600" b="1">
              <a:solidFill>
                <a:schemeClr val="bg1"/>
              </a:solidFill>
              <a:latin typeface="Trebuchet MS" pitchFamily="32" charset="0"/>
            </a:endParaRPr>
          </a:p>
        </p:txBody>
      </p:sp>
      <p:sp>
        <p:nvSpPr>
          <p:cNvPr id="45061" name="Rectangle 5"/>
          <p:cNvSpPr>
            <a:spLocks noChangeArrowheads="1"/>
          </p:cNvSpPr>
          <p:nvPr/>
        </p:nvSpPr>
        <p:spPr bwMode="auto">
          <a:xfrm>
            <a:off x="2049463" y="3789363"/>
            <a:ext cx="3856037" cy="126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38099" dir="2700000" algn="ctr" rotWithShape="0">
              <a:srgbClr val="000000">
                <a:alpha val="74998"/>
              </a:srgbClr>
            </a:outerShdw>
          </a:effectLst>
        </p:spPr>
        <p:txBody>
          <a:bodyPr wrap="none" anchor="ctr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lang="en-US" sz="4400" dirty="0">
                <a:solidFill>
                  <a:schemeClr val="bg1"/>
                </a:solidFill>
                <a:latin typeface="Trebuchet MS" charset="0"/>
                <a:ea typeface="Times New Roman" charset="0"/>
                <a:cs typeface="Times New Roman" charset="0"/>
              </a:rPr>
              <a:t>Pierre </a:t>
            </a:r>
            <a:r>
              <a:rPr lang="en-US" sz="4400" dirty="0" err="1">
                <a:solidFill>
                  <a:schemeClr val="bg1"/>
                </a:solidFill>
                <a:latin typeface="Trebuchet MS" charset="0"/>
                <a:ea typeface="Times New Roman" charset="0"/>
                <a:cs typeface="Times New Roman" charset="0"/>
              </a:rPr>
              <a:t>Laroche</a:t>
            </a:r>
            <a:endParaRPr lang="en-US" sz="4400" dirty="0">
              <a:solidFill>
                <a:schemeClr val="bg1"/>
              </a:solidFill>
              <a:latin typeface="Trebuchet MS" charset="0"/>
              <a:ea typeface="Times New Roman" charset="0"/>
              <a:cs typeface="Times New Roman" charset="0"/>
            </a:endParaRPr>
          </a:p>
          <a:p>
            <a:pPr algn="ctr">
              <a:defRPr/>
            </a:pPr>
            <a:r>
              <a:rPr lang="en-US" sz="3200" dirty="0">
                <a:solidFill>
                  <a:schemeClr val="bg1"/>
                </a:solidFill>
                <a:latin typeface="Trebuchet MS" charset="0"/>
                <a:ea typeface="Times New Roman" charset="0"/>
                <a:cs typeface="Times New Roman" charset="0"/>
              </a:rPr>
              <a:t>Thetford Mines, QC</a:t>
            </a:r>
          </a:p>
        </p:txBody>
      </p:sp>
      <p:pic>
        <p:nvPicPr>
          <p:cNvPr id="5" name="Picture 6" descr="Members.Laroche.JPG                                            00000107Big Chmackie                   7C2607D1:"/>
          <p:cNvPicPr>
            <a:picLocks noChangeAspect="1" noChangeArrowheads="1"/>
          </p:cNvPicPr>
          <p:nvPr/>
        </p:nvPicPr>
        <p:blipFill>
          <a:blip r:embed="rId2">
            <a:lum bright="-5000" contrast="3000"/>
          </a:blip>
          <a:srcRect b="19740"/>
          <a:stretch>
            <a:fillRect/>
          </a:stretch>
        </p:blipFill>
        <p:spPr bwMode="auto">
          <a:xfrm>
            <a:off x="8001000" y="2590800"/>
            <a:ext cx="3352800" cy="40386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1" grpId="0" autoUpdateAnimBg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1905000" y="228600"/>
            <a:ext cx="108204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3600" b="1">
                <a:solidFill>
                  <a:schemeClr val="bg1"/>
                </a:solidFill>
                <a:latin typeface="Trebuchet MS" pitchFamily="32" charset="0"/>
              </a:rPr>
              <a:t>Selwyn G. Blaylock Medal</a:t>
            </a:r>
            <a:br>
              <a:rPr lang="fr-FR" sz="3600" b="1">
                <a:solidFill>
                  <a:schemeClr val="bg1"/>
                </a:solidFill>
                <a:latin typeface="Trebuchet MS" pitchFamily="32" charset="0"/>
              </a:rPr>
            </a:br>
            <a:r>
              <a:rPr lang="fr-FR" sz="3600" b="1">
                <a:solidFill>
                  <a:schemeClr val="bg1"/>
                </a:solidFill>
                <a:latin typeface="Trebuchet MS" pitchFamily="32" charset="0"/>
              </a:rPr>
              <a:t>Médaille Selwyn G. Blaylock</a:t>
            </a:r>
            <a:endParaRPr lang="en-US" sz="3600" b="1">
              <a:solidFill>
                <a:schemeClr val="bg1"/>
              </a:solidFill>
              <a:latin typeface="Trebuchet MS" pitchFamily="32" charset="0"/>
            </a:endParaRPr>
          </a:p>
        </p:txBody>
      </p:sp>
      <p:pic>
        <p:nvPicPr>
          <p:cNvPr id="24580" name="Picture 4" descr="blayloc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02113" y="2514600"/>
            <a:ext cx="6219825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3"/>
          <p:cNvSpPr>
            <a:spLocks noChangeArrowheads="1"/>
          </p:cNvSpPr>
          <p:nvPr/>
        </p:nvSpPr>
        <p:spPr bwMode="auto">
          <a:xfrm>
            <a:off x="1905000" y="228600"/>
            <a:ext cx="108204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3600" b="1">
                <a:solidFill>
                  <a:schemeClr val="bg1"/>
                </a:solidFill>
                <a:latin typeface="Trebuchet MS" pitchFamily="32" charset="0"/>
              </a:rPr>
              <a:t>Selwyn G. Blaylock Medal</a:t>
            </a:r>
            <a:br>
              <a:rPr lang="fr-FR" sz="3600" b="1">
                <a:solidFill>
                  <a:schemeClr val="bg1"/>
                </a:solidFill>
                <a:latin typeface="Trebuchet MS" pitchFamily="32" charset="0"/>
              </a:rPr>
            </a:br>
            <a:r>
              <a:rPr lang="fr-FR" sz="3600" b="1">
                <a:solidFill>
                  <a:schemeClr val="bg1"/>
                </a:solidFill>
                <a:latin typeface="Trebuchet MS" pitchFamily="32" charset="0"/>
              </a:rPr>
              <a:t>Médaille Selwyn G. Blaylock</a:t>
            </a:r>
            <a:endParaRPr lang="en-US" sz="3600" b="1">
              <a:solidFill>
                <a:schemeClr val="bg1"/>
              </a:solidFill>
              <a:latin typeface="Trebuchet MS" pitchFamily="32" charset="0"/>
            </a:endParaRPr>
          </a:p>
        </p:txBody>
      </p:sp>
      <p:sp>
        <p:nvSpPr>
          <p:cNvPr id="46086" name="Rectangle 6"/>
          <p:cNvSpPr>
            <a:spLocks noChangeArrowheads="1"/>
          </p:cNvSpPr>
          <p:nvPr/>
        </p:nvSpPr>
        <p:spPr bwMode="auto">
          <a:xfrm>
            <a:off x="1769185" y="3788659"/>
            <a:ext cx="4416594" cy="1261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38099" dir="2700000" algn="ctr" rotWithShape="0">
              <a:srgbClr val="000000">
                <a:alpha val="74998"/>
              </a:srgbClr>
            </a:outerShdw>
          </a:effectLst>
        </p:spPr>
        <p:txBody>
          <a:bodyPr wrap="none" anchor="ctr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lang="en-US" sz="4400" dirty="0" smtClean="0">
                <a:solidFill>
                  <a:schemeClr val="bg1"/>
                </a:solidFill>
                <a:latin typeface="Trebuchet MS" charset="0"/>
                <a:ea typeface="Times New Roman" charset="0"/>
                <a:cs typeface="Times New Roman" charset="0"/>
              </a:rPr>
              <a:t>Phillip </a:t>
            </a:r>
            <a:r>
              <a:rPr lang="en-US" sz="4400" dirty="0">
                <a:solidFill>
                  <a:schemeClr val="bg1"/>
                </a:solidFill>
                <a:latin typeface="Trebuchet MS" charset="0"/>
                <a:ea typeface="Times New Roman" charset="0"/>
                <a:cs typeface="Times New Roman" charset="0"/>
              </a:rPr>
              <a:t>J. Mackey</a:t>
            </a:r>
          </a:p>
          <a:p>
            <a:pPr algn="ctr">
              <a:defRPr/>
            </a:pPr>
            <a:r>
              <a:rPr lang="en-US" sz="3200" dirty="0">
                <a:solidFill>
                  <a:schemeClr val="bg1"/>
                </a:solidFill>
                <a:latin typeface="Trebuchet MS" charset="0"/>
                <a:ea typeface="Times New Roman" charset="0"/>
                <a:cs typeface="Times New Roman" charset="0"/>
              </a:rPr>
              <a:t>Montreal, QC</a:t>
            </a:r>
          </a:p>
        </p:txBody>
      </p:sp>
      <p:pic>
        <p:nvPicPr>
          <p:cNvPr id="80901" name="Picture 6" descr="Selwyn.Blaylock.Mackey.JPG                                     00000107Big Chmackie                   7C2607D1:"/>
          <p:cNvPicPr>
            <a:picLocks noChangeAspect="1" noChangeArrowheads="1"/>
          </p:cNvPicPr>
          <p:nvPr/>
        </p:nvPicPr>
        <p:blipFill>
          <a:blip r:embed="rId2">
            <a:lum contrast="12000"/>
          </a:blip>
          <a:srcRect l="10000" r="25714"/>
          <a:stretch>
            <a:fillRect/>
          </a:stretch>
        </p:blipFill>
        <p:spPr bwMode="auto">
          <a:xfrm>
            <a:off x="8001000" y="2590800"/>
            <a:ext cx="3429000" cy="400685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0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6" grpId="0" autoUpdateAnimBg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1905000" y="228600"/>
            <a:ext cx="108204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3600" b="1">
                <a:solidFill>
                  <a:schemeClr val="bg1"/>
                </a:solidFill>
                <a:latin typeface="Trebuchet MS" pitchFamily="32" charset="0"/>
              </a:rPr>
              <a:t>Vale Inco Medal</a:t>
            </a:r>
            <a:br>
              <a:rPr lang="fr-FR" sz="3600" b="1">
                <a:solidFill>
                  <a:schemeClr val="bg1"/>
                </a:solidFill>
                <a:latin typeface="Trebuchet MS" pitchFamily="32" charset="0"/>
              </a:rPr>
            </a:br>
            <a:r>
              <a:rPr lang="fr-FR" sz="3600" b="1">
                <a:solidFill>
                  <a:schemeClr val="bg1"/>
                </a:solidFill>
                <a:latin typeface="Trebuchet MS" pitchFamily="32" charset="0"/>
              </a:rPr>
              <a:t>Médaille Vale Inco</a:t>
            </a:r>
            <a:endParaRPr lang="en-US" sz="3600" b="1">
              <a:solidFill>
                <a:schemeClr val="bg1"/>
              </a:solidFill>
              <a:latin typeface="Trebuchet MS" pitchFamily="32" charset="0"/>
            </a:endParaRPr>
          </a:p>
        </p:txBody>
      </p:sp>
      <p:pic>
        <p:nvPicPr>
          <p:cNvPr id="5" name="Picture 4" descr="val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5025" y="2054225"/>
            <a:ext cx="5334000" cy="5334000"/>
          </a:xfrm>
          <a:prstGeom prst="rect">
            <a:avLst/>
          </a:prstGeom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"/>
          <p:cNvSpPr>
            <a:spLocks noChangeArrowheads="1"/>
          </p:cNvSpPr>
          <p:nvPr/>
        </p:nvSpPr>
        <p:spPr bwMode="auto">
          <a:xfrm>
            <a:off x="3314700" y="381000"/>
            <a:ext cx="8001000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spcBef>
                <a:spcPct val="50000"/>
              </a:spcBef>
            </a:pPr>
            <a:r>
              <a:rPr lang="en-US" sz="3600" b="1">
                <a:solidFill>
                  <a:schemeClr val="bg1"/>
                </a:solidFill>
                <a:latin typeface="Trebuchet MS" pitchFamily="32" charset="0"/>
              </a:rPr>
              <a:t>Fifty-Year Club</a:t>
            </a:r>
            <a:br>
              <a:rPr lang="en-US" sz="3600" b="1">
                <a:solidFill>
                  <a:schemeClr val="bg1"/>
                </a:solidFill>
                <a:latin typeface="Trebuchet MS" pitchFamily="32" charset="0"/>
              </a:rPr>
            </a:br>
            <a:r>
              <a:rPr lang="en-US" sz="3600" b="1">
                <a:solidFill>
                  <a:schemeClr val="bg1"/>
                </a:solidFill>
                <a:latin typeface="Trebuchet MS" pitchFamily="32" charset="0"/>
              </a:rPr>
              <a:t>Club des cinquante ans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514600" y="2438400"/>
            <a:ext cx="9558338" cy="4554538"/>
          </a:xfrm>
          <a:prstGeom prst="rect">
            <a:avLst/>
          </a:prstGeom>
          <a:noFill/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>
              <a:spcAft>
                <a:spcPts val="1200"/>
              </a:spcAft>
            </a:pPr>
            <a:r>
              <a:rPr lang="fr-CA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2" charset="0"/>
                <a:ea typeface="Trebuchet MS" pitchFamily="32" charset="0"/>
                <a:cs typeface="Trebuchet MS" pitchFamily="32" charset="0"/>
              </a:rPr>
              <a:t>G.W.Hornby, Vancouver, BC</a:t>
            </a: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rebuchet MS" pitchFamily="32" charset="0"/>
              <a:ea typeface="Trebuchet MS" pitchFamily="32" charset="0"/>
              <a:cs typeface="Trebuchet MS" pitchFamily="32" charset="0"/>
            </a:endParaRPr>
          </a:p>
          <a:p>
            <a:pPr algn="ctr">
              <a:spcAft>
                <a:spcPts val="1200"/>
              </a:spcAft>
            </a:pPr>
            <a:r>
              <a:rPr lang="fr-CA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2" charset="0"/>
                <a:ea typeface="Trebuchet MS" pitchFamily="32" charset="0"/>
                <a:cs typeface="Trebuchet MS" pitchFamily="32" charset="0"/>
              </a:rPr>
              <a:t>Douglas A. </a:t>
            </a:r>
            <a:r>
              <a: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2" charset="0"/>
                <a:ea typeface="Trebuchet MS" pitchFamily="32" charset="0"/>
                <a:cs typeface="Trebuchet MS" pitchFamily="32" charset="0"/>
              </a:rPr>
              <a:t>Knight, West Vancouver, BC </a:t>
            </a:r>
          </a:p>
          <a:p>
            <a:pPr algn="ctr">
              <a:spcAft>
                <a:spcPts val="1200"/>
              </a:spcAft>
            </a:pPr>
            <a:r>
              <a: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2" charset="0"/>
                <a:ea typeface="Trebuchet MS" pitchFamily="32" charset="0"/>
                <a:cs typeface="Trebuchet MS" pitchFamily="32" charset="0"/>
              </a:rPr>
              <a:t>Marcel Morin, Gatineau, QC </a:t>
            </a:r>
          </a:p>
          <a:p>
            <a:pPr algn="ctr">
              <a:spcAft>
                <a:spcPts val="1200"/>
              </a:spcAft>
            </a:pPr>
            <a:r>
              <a: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2" charset="0"/>
                <a:ea typeface="Trebuchet MS" pitchFamily="32" charset="0"/>
                <a:cs typeface="Trebuchet MS" pitchFamily="32" charset="0"/>
              </a:rPr>
              <a:t>Rene A. Morin, Nepean, ON</a:t>
            </a:r>
          </a:p>
          <a:p>
            <a:pPr algn="ctr">
              <a:spcAft>
                <a:spcPts val="1200"/>
              </a:spcAft>
            </a:pPr>
            <a:r>
              <a: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2" charset="0"/>
                <a:ea typeface="Trebuchet MS" pitchFamily="32" charset="0"/>
                <a:cs typeface="Trebuchet MS" pitchFamily="32" charset="0"/>
              </a:rPr>
              <a:t>Donald I. Nelson, Summerland, BC</a:t>
            </a:r>
          </a:p>
          <a:p>
            <a:pPr algn="ctr">
              <a:spcAft>
                <a:spcPts val="1200"/>
              </a:spcAft>
            </a:pPr>
            <a:r>
              <a: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2" charset="0"/>
                <a:ea typeface="Trebuchet MS" pitchFamily="32" charset="0"/>
                <a:cs typeface="Trebuchet MS" pitchFamily="32" charset="0"/>
              </a:rPr>
              <a:t>Patrick H. O'Neill, New Canaan, CT, USA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3"/>
          <p:cNvSpPr>
            <a:spLocks noChangeArrowheads="1"/>
          </p:cNvSpPr>
          <p:nvPr/>
        </p:nvSpPr>
        <p:spPr bwMode="auto">
          <a:xfrm>
            <a:off x="1905000" y="228600"/>
            <a:ext cx="108204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3600" b="1">
                <a:solidFill>
                  <a:schemeClr val="bg1"/>
                </a:solidFill>
                <a:latin typeface="Trebuchet MS" pitchFamily="32" charset="0"/>
              </a:rPr>
              <a:t>Vale Inco Medal</a:t>
            </a:r>
            <a:br>
              <a:rPr lang="fr-FR" sz="3600" b="1">
                <a:solidFill>
                  <a:schemeClr val="bg1"/>
                </a:solidFill>
                <a:latin typeface="Trebuchet MS" pitchFamily="32" charset="0"/>
              </a:rPr>
            </a:br>
            <a:r>
              <a:rPr lang="fr-FR" sz="3600" b="1">
                <a:solidFill>
                  <a:schemeClr val="bg1"/>
                </a:solidFill>
                <a:latin typeface="Trebuchet MS" pitchFamily="32" charset="0"/>
              </a:rPr>
              <a:t>Médaille Vale Inco</a:t>
            </a:r>
            <a:endParaRPr lang="en-US" sz="3600" b="1">
              <a:solidFill>
                <a:schemeClr val="bg1"/>
              </a:solidFill>
              <a:latin typeface="Trebuchet MS" pitchFamily="32" charset="0"/>
            </a:endParaRPr>
          </a:p>
        </p:txBody>
      </p:sp>
      <p:sp>
        <p:nvSpPr>
          <p:cNvPr id="47110" name="Rectangle 6"/>
          <p:cNvSpPr>
            <a:spLocks noChangeArrowheads="1"/>
          </p:cNvSpPr>
          <p:nvPr/>
        </p:nvSpPr>
        <p:spPr bwMode="auto">
          <a:xfrm>
            <a:off x="1031875" y="3789363"/>
            <a:ext cx="5895975" cy="126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>
              <a:srgbClr val="000000">
                <a:alpha val="43000"/>
              </a:srgbClr>
            </a:outerShdw>
          </a:effectLst>
        </p:spPr>
        <p:txBody>
          <a:bodyPr wrap="none" anchor="ctr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lang="en-US" sz="4400" dirty="0">
                <a:solidFill>
                  <a:schemeClr val="bg1"/>
                </a:solidFill>
                <a:latin typeface="Trebuchet MS" charset="0"/>
                <a:ea typeface="Times New Roman" charset="0"/>
                <a:cs typeface="Times New Roman" charset="0"/>
              </a:rPr>
              <a:t>Robert A. </a:t>
            </a:r>
            <a:r>
              <a:rPr lang="en-US" sz="4400" dirty="0" err="1">
                <a:solidFill>
                  <a:schemeClr val="bg1"/>
                </a:solidFill>
                <a:latin typeface="Trebuchet MS" charset="0"/>
                <a:ea typeface="Times New Roman" charset="0"/>
                <a:cs typeface="Times New Roman" charset="0"/>
              </a:rPr>
              <a:t>Quartermain</a:t>
            </a:r>
            <a:endParaRPr lang="en-US" sz="4400" dirty="0">
              <a:solidFill>
                <a:schemeClr val="bg1"/>
              </a:solidFill>
              <a:latin typeface="Trebuchet MS" charset="0"/>
              <a:ea typeface="Times New Roman" charset="0"/>
              <a:cs typeface="Times New Roman" charset="0"/>
            </a:endParaRPr>
          </a:p>
          <a:p>
            <a:pPr algn="ctr">
              <a:defRPr/>
            </a:pPr>
            <a:r>
              <a:rPr lang="en-US" sz="3200" dirty="0">
                <a:solidFill>
                  <a:schemeClr val="bg1"/>
                </a:solidFill>
                <a:latin typeface="Trebuchet MS" charset="0"/>
                <a:ea typeface="Times New Roman" charset="0"/>
                <a:cs typeface="Times New Roman" charset="0"/>
              </a:rPr>
              <a:t>Vancouver, BC</a:t>
            </a:r>
          </a:p>
        </p:txBody>
      </p:sp>
      <p:pic>
        <p:nvPicPr>
          <p:cNvPr id="5" name="Picture 6" descr="Vale.Inco.Quartermain.JPG                                      00000107Big Chmackie                   7C2607D1: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01000" y="2590800"/>
            <a:ext cx="3402121" cy="398626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0" grpId="0" autoUpdateAnimBg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1905000" y="228600"/>
            <a:ext cx="108204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3600" b="1">
                <a:solidFill>
                  <a:schemeClr val="bg1"/>
                </a:solidFill>
                <a:latin typeface="Trebuchet MS" pitchFamily="32" charset="0"/>
              </a:rPr>
              <a:t>Distinguished Service Medal</a:t>
            </a:r>
            <a:br>
              <a:rPr lang="fr-FR" sz="3600" b="1">
                <a:solidFill>
                  <a:schemeClr val="bg1"/>
                </a:solidFill>
                <a:latin typeface="Trebuchet MS" pitchFamily="32" charset="0"/>
              </a:rPr>
            </a:br>
            <a:r>
              <a:rPr lang="fr-FR" sz="3600" b="1">
                <a:solidFill>
                  <a:schemeClr val="bg1"/>
                </a:solidFill>
                <a:latin typeface="Trebuchet MS" pitchFamily="32" charset="0"/>
              </a:rPr>
              <a:t>Médaille pour services remarquables</a:t>
            </a:r>
            <a:endParaRPr lang="en-US" sz="3600" b="1">
              <a:solidFill>
                <a:schemeClr val="bg1"/>
              </a:solidFill>
              <a:latin typeface="Trebuchet MS" pitchFamily="32" charset="0"/>
            </a:endParaRPr>
          </a:p>
        </p:txBody>
      </p:sp>
      <p:pic>
        <p:nvPicPr>
          <p:cNvPr id="26628" name="Picture 4" descr="gold meda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59288" y="2362200"/>
            <a:ext cx="5711825" cy="461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3"/>
          <p:cNvSpPr>
            <a:spLocks noChangeArrowheads="1"/>
          </p:cNvSpPr>
          <p:nvPr/>
        </p:nvSpPr>
        <p:spPr bwMode="auto">
          <a:xfrm>
            <a:off x="1905000" y="228600"/>
            <a:ext cx="108204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3600" b="1">
                <a:solidFill>
                  <a:schemeClr val="bg1"/>
                </a:solidFill>
                <a:latin typeface="Trebuchet MS" pitchFamily="32" charset="0"/>
              </a:rPr>
              <a:t>Distinguished Service Medal</a:t>
            </a:r>
            <a:br>
              <a:rPr lang="fr-FR" sz="3600" b="1">
                <a:solidFill>
                  <a:schemeClr val="bg1"/>
                </a:solidFill>
                <a:latin typeface="Trebuchet MS" pitchFamily="32" charset="0"/>
              </a:rPr>
            </a:br>
            <a:r>
              <a:rPr lang="fr-FR" sz="3600" b="1">
                <a:solidFill>
                  <a:schemeClr val="bg1"/>
                </a:solidFill>
                <a:latin typeface="Trebuchet MS" pitchFamily="32" charset="0"/>
              </a:rPr>
              <a:t>Médaille pour services remarquables</a:t>
            </a:r>
            <a:endParaRPr lang="en-US" sz="3600" b="1">
              <a:solidFill>
                <a:schemeClr val="bg1"/>
              </a:solidFill>
              <a:latin typeface="Trebuchet MS" pitchFamily="32" charset="0"/>
            </a:endParaRPr>
          </a:p>
        </p:txBody>
      </p:sp>
      <p:sp>
        <p:nvSpPr>
          <p:cNvPr id="27653" name="Rectangle 5"/>
          <p:cNvSpPr>
            <a:spLocks noChangeArrowheads="1"/>
          </p:cNvSpPr>
          <p:nvPr/>
        </p:nvSpPr>
        <p:spPr bwMode="auto">
          <a:xfrm>
            <a:off x="1496255" y="3788659"/>
            <a:ext cx="4964044" cy="1261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50800" dir="2700000">
              <a:srgbClr val="000000">
                <a:alpha val="43000"/>
              </a:srgbClr>
            </a:outerShdw>
          </a:effectLst>
        </p:spPr>
        <p:txBody>
          <a:bodyPr wrap="none" anchor="ctr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lang="en-US" sz="4400" dirty="0" smtClean="0">
                <a:solidFill>
                  <a:schemeClr val="bg1"/>
                </a:solidFill>
                <a:latin typeface="Trebuchet MS" charset="0"/>
                <a:ea typeface="Times New Roman" charset="0"/>
                <a:cs typeface="Times New Roman" charset="0"/>
              </a:rPr>
              <a:t>James L. </a:t>
            </a:r>
            <a:r>
              <a:rPr lang="en-US" sz="4400" dirty="0" err="1">
                <a:solidFill>
                  <a:schemeClr val="bg1"/>
                </a:solidFill>
                <a:latin typeface="Trebuchet MS" charset="0"/>
                <a:ea typeface="Times New Roman" charset="0"/>
                <a:cs typeface="Times New Roman" charset="0"/>
              </a:rPr>
              <a:t>Popowich</a:t>
            </a:r>
            <a:endParaRPr lang="en-US" sz="4400" dirty="0" smtClean="0">
              <a:solidFill>
                <a:schemeClr val="bg1"/>
              </a:solidFill>
              <a:latin typeface="Trebuchet MS" charset="0"/>
              <a:ea typeface="Times New Roman" charset="0"/>
              <a:cs typeface="Times New Roman" charset="0"/>
            </a:endParaRPr>
          </a:p>
          <a:p>
            <a:pPr algn="ctr">
              <a:defRPr/>
            </a:pPr>
            <a:r>
              <a:rPr lang="en-US" sz="3200" dirty="0" smtClean="0">
                <a:solidFill>
                  <a:schemeClr val="bg1"/>
                </a:solidFill>
                <a:latin typeface="Trebuchet MS" charset="0"/>
                <a:ea typeface="Times New Roman" charset="0"/>
                <a:cs typeface="Times New Roman" charset="0"/>
              </a:rPr>
              <a:t>Vernon, BC</a:t>
            </a:r>
            <a:endParaRPr lang="en-US" sz="3200" dirty="0">
              <a:solidFill>
                <a:schemeClr val="bg1"/>
              </a:solidFill>
              <a:latin typeface="Trebuchet MS" charset="0"/>
              <a:ea typeface="Times New Roman" charset="0"/>
              <a:cs typeface="Times New Roman" charset="0"/>
            </a:endParaRPr>
          </a:p>
        </p:txBody>
      </p:sp>
      <p:pic>
        <p:nvPicPr>
          <p:cNvPr id="6" name="Picture 5" descr="Popowich.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0" y="2743200"/>
            <a:ext cx="5715000" cy="407908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3"/>
          <p:cNvSpPr>
            <a:spLocks noChangeArrowheads="1"/>
          </p:cNvSpPr>
          <p:nvPr/>
        </p:nvSpPr>
        <p:spPr bwMode="auto">
          <a:xfrm>
            <a:off x="1905000" y="228600"/>
            <a:ext cx="108204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3600" b="1">
                <a:solidFill>
                  <a:schemeClr val="bg1"/>
                </a:solidFill>
                <a:latin typeface="Trebuchet MS" pitchFamily="32" charset="0"/>
              </a:rPr>
              <a:t>Distinguished Service Medal</a:t>
            </a:r>
            <a:br>
              <a:rPr lang="fr-FR" sz="3600" b="1">
                <a:solidFill>
                  <a:schemeClr val="bg1"/>
                </a:solidFill>
                <a:latin typeface="Trebuchet MS" pitchFamily="32" charset="0"/>
              </a:rPr>
            </a:br>
            <a:r>
              <a:rPr lang="fr-FR" sz="3600" b="1">
                <a:solidFill>
                  <a:schemeClr val="bg1"/>
                </a:solidFill>
                <a:latin typeface="Trebuchet MS" pitchFamily="32" charset="0"/>
              </a:rPr>
              <a:t>Médaille pour services remarquables</a:t>
            </a:r>
            <a:endParaRPr lang="en-US" sz="3600" b="1">
              <a:solidFill>
                <a:schemeClr val="bg1"/>
              </a:solidFill>
              <a:latin typeface="Trebuchet MS" pitchFamily="32" charset="0"/>
            </a:endParaRPr>
          </a:p>
        </p:txBody>
      </p:sp>
      <p:sp>
        <p:nvSpPr>
          <p:cNvPr id="27653" name="Rectangle 5"/>
          <p:cNvSpPr>
            <a:spLocks noChangeArrowheads="1"/>
          </p:cNvSpPr>
          <p:nvPr/>
        </p:nvSpPr>
        <p:spPr bwMode="auto">
          <a:xfrm>
            <a:off x="1496256" y="3788659"/>
            <a:ext cx="4964044" cy="1261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50800" dir="2700000">
              <a:srgbClr val="000000">
                <a:alpha val="43000"/>
              </a:srgbClr>
            </a:outerShdw>
          </a:effectLst>
        </p:spPr>
        <p:txBody>
          <a:bodyPr wrap="none" anchor="ctr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lang="en-US" sz="4400" dirty="0" smtClean="0">
                <a:solidFill>
                  <a:schemeClr val="bg1"/>
                </a:solidFill>
                <a:latin typeface="Trebuchet MS" charset="0"/>
                <a:ea typeface="Times New Roman" charset="0"/>
                <a:cs typeface="Times New Roman" charset="0"/>
              </a:rPr>
              <a:t>James L. </a:t>
            </a:r>
            <a:r>
              <a:rPr lang="en-US" sz="4400" dirty="0" err="1" smtClean="0">
                <a:solidFill>
                  <a:schemeClr val="bg1"/>
                </a:solidFill>
                <a:latin typeface="Trebuchet MS" charset="0"/>
                <a:ea typeface="Times New Roman" charset="0"/>
                <a:cs typeface="Times New Roman" charset="0"/>
              </a:rPr>
              <a:t>Popowich</a:t>
            </a:r>
            <a:endParaRPr lang="en-US" sz="4400" dirty="0" smtClean="0">
              <a:solidFill>
                <a:schemeClr val="bg1"/>
              </a:solidFill>
              <a:latin typeface="Trebuchet MS" charset="0"/>
              <a:ea typeface="Times New Roman" charset="0"/>
              <a:cs typeface="Times New Roman" charset="0"/>
            </a:endParaRPr>
          </a:p>
          <a:p>
            <a:pPr algn="ctr">
              <a:defRPr/>
            </a:pPr>
            <a:r>
              <a:rPr lang="en-US" sz="3200" dirty="0" smtClean="0">
                <a:solidFill>
                  <a:schemeClr val="bg1"/>
                </a:solidFill>
                <a:latin typeface="Trebuchet MS" charset="0"/>
                <a:ea typeface="Times New Roman" charset="0"/>
                <a:cs typeface="Times New Roman" charset="0"/>
              </a:rPr>
              <a:t>Vernon, BC</a:t>
            </a:r>
            <a:endParaRPr lang="en-US" sz="3200" dirty="0">
              <a:solidFill>
                <a:schemeClr val="bg1"/>
              </a:solidFill>
              <a:latin typeface="Trebuchet MS" charset="0"/>
              <a:ea typeface="Times New Roman" charset="0"/>
              <a:cs typeface="Times New Roman" charset="0"/>
            </a:endParaRPr>
          </a:p>
        </p:txBody>
      </p:sp>
      <p:pic>
        <p:nvPicPr>
          <p:cNvPr id="5" name="Picture 4" descr="Popowich.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0" y="2438400"/>
            <a:ext cx="3417358" cy="478540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3" grpId="0" autoUpdateAnimBg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Rectangle 3"/>
          <p:cNvSpPr>
            <a:spLocks noChangeArrowheads="1"/>
          </p:cNvSpPr>
          <p:nvPr/>
        </p:nvSpPr>
        <p:spPr bwMode="auto">
          <a:xfrm>
            <a:off x="1905000" y="228600"/>
            <a:ext cx="10820400" cy="130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prstTxWarp prst="textNoShape">
              <a:avLst/>
            </a:prstTxWarp>
            <a:spAutoFit/>
          </a:bodyPr>
          <a:lstStyle/>
          <a:p>
            <a:pPr algn="ctr">
              <a:lnSpc>
                <a:spcPct val="110000"/>
              </a:lnSpc>
              <a:spcBef>
                <a:spcPct val="50000"/>
              </a:spcBef>
            </a:pPr>
            <a:r>
              <a:rPr lang="fr-FR" sz="3600" b="1">
                <a:solidFill>
                  <a:schemeClr val="bg1"/>
                </a:solidFill>
                <a:latin typeface="Trebuchet MS" pitchFamily="32" charset="0"/>
              </a:rPr>
              <a:t>CIM PRESIDENT 2010-2011</a:t>
            </a:r>
            <a:br>
              <a:rPr lang="fr-FR" sz="3600" b="1">
                <a:solidFill>
                  <a:schemeClr val="bg1"/>
                </a:solidFill>
                <a:latin typeface="Trebuchet MS" pitchFamily="32" charset="0"/>
              </a:rPr>
            </a:br>
            <a:r>
              <a:rPr lang="fr-FR" sz="3600" b="1">
                <a:solidFill>
                  <a:schemeClr val="bg1"/>
                </a:solidFill>
                <a:latin typeface="Trebuchet MS" pitchFamily="32" charset="0"/>
              </a:rPr>
              <a:t>PRÉSIDENT DE L’ICM 2010-2011</a:t>
            </a:r>
            <a:endParaRPr lang="en-US" sz="3600" b="1">
              <a:solidFill>
                <a:schemeClr val="bg1"/>
              </a:solidFill>
              <a:latin typeface="Trebuchet MS" pitchFamily="32" charset="0"/>
            </a:endParaRPr>
          </a:p>
        </p:txBody>
      </p:sp>
      <p:sp>
        <p:nvSpPr>
          <p:cNvPr id="64517" name="Rectangle 5"/>
          <p:cNvSpPr>
            <a:spLocks noChangeArrowheads="1"/>
          </p:cNvSpPr>
          <p:nvPr/>
        </p:nvSpPr>
        <p:spPr bwMode="auto">
          <a:xfrm>
            <a:off x="1204866" y="3788659"/>
            <a:ext cx="5557932" cy="1261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>
              <a:srgbClr val="000000">
                <a:alpha val="43000"/>
              </a:srgbClr>
            </a:outerShdw>
          </a:effectLst>
        </p:spPr>
        <p:txBody>
          <a:bodyPr wrap="none" anchor="ctr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lang="en-US" sz="4400" dirty="0">
                <a:solidFill>
                  <a:schemeClr val="bg1"/>
                </a:solidFill>
                <a:latin typeface="Trebuchet MS" charset="0"/>
                <a:ea typeface="Times New Roman" charset="0"/>
                <a:cs typeface="Times New Roman" charset="0"/>
              </a:rPr>
              <a:t>Chris </a:t>
            </a:r>
            <a:r>
              <a:rPr lang="en-US" sz="4400" dirty="0" err="1">
                <a:solidFill>
                  <a:schemeClr val="bg1"/>
                </a:solidFill>
                <a:latin typeface="Trebuchet MS" charset="0"/>
                <a:ea typeface="Times New Roman" charset="0"/>
                <a:cs typeface="Times New Roman" charset="0"/>
              </a:rPr>
              <a:t>Twigge-</a:t>
            </a:r>
            <a:r>
              <a:rPr lang="en-US" sz="4400" dirty="0" err="1" smtClean="0">
                <a:solidFill>
                  <a:schemeClr val="bg1"/>
                </a:solidFill>
                <a:latin typeface="Trebuchet MS" charset="0"/>
                <a:ea typeface="Times New Roman" charset="0"/>
                <a:cs typeface="Times New Roman" charset="0"/>
              </a:rPr>
              <a:t>Molecey</a:t>
            </a:r>
            <a:endParaRPr lang="en-US" sz="4400" dirty="0" smtClean="0">
              <a:solidFill>
                <a:schemeClr val="bg1"/>
              </a:solidFill>
              <a:latin typeface="Trebuchet MS" charset="0"/>
              <a:ea typeface="Times New Roman" charset="0"/>
              <a:cs typeface="Times New Roman" charset="0"/>
            </a:endParaRPr>
          </a:p>
          <a:p>
            <a:pPr algn="ctr">
              <a:defRPr/>
            </a:pPr>
            <a:r>
              <a:rPr lang="en-US" sz="3200" dirty="0" smtClean="0">
                <a:solidFill>
                  <a:schemeClr val="bg1"/>
                </a:solidFill>
                <a:latin typeface="Trebuchet MS" charset="0"/>
                <a:ea typeface="Times New Roman" charset="0"/>
                <a:cs typeface="Times New Roman" charset="0"/>
              </a:rPr>
              <a:t>Mississauga, </a:t>
            </a:r>
            <a:r>
              <a:rPr lang="en-US" sz="3200" dirty="0">
                <a:solidFill>
                  <a:schemeClr val="bg1"/>
                </a:solidFill>
                <a:latin typeface="Trebuchet MS" charset="0"/>
                <a:ea typeface="Times New Roman" charset="0"/>
                <a:cs typeface="Times New Roman" charset="0"/>
              </a:rPr>
              <a:t>ON</a:t>
            </a:r>
          </a:p>
        </p:txBody>
      </p:sp>
      <p:pic>
        <p:nvPicPr>
          <p:cNvPr id="86021" name="Picture 7" descr=" Chris.jpg                                                      00000002Big Chmackie                   C7D18EBD: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24800" y="2362200"/>
            <a:ext cx="3535363" cy="436562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64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4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86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5" grpId="0" autoUpdateAnimBg="0"/>
      <p:bldP spid="64517" grpId="0" autoUpdateAnimBg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9" name="Rectangle 3"/>
          <p:cNvSpPr>
            <a:spLocks noChangeArrowheads="1"/>
          </p:cNvSpPr>
          <p:nvPr/>
        </p:nvSpPr>
        <p:spPr bwMode="auto">
          <a:xfrm>
            <a:off x="1905000" y="228600"/>
            <a:ext cx="10820400" cy="1274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prstTxWarp prst="textNoShape">
              <a:avLst/>
            </a:prstTxWarp>
            <a:spAutoFit/>
          </a:bodyPr>
          <a:lstStyle/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fr-FR" sz="3600" b="1" dirty="0">
                <a:solidFill>
                  <a:schemeClr val="bg1"/>
                </a:solidFill>
                <a:latin typeface="Trebuchet MS" pitchFamily="32" charset="0"/>
              </a:rPr>
              <a:t>CIM </a:t>
            </a:r>
            <a:r>
              <a:rPr lang="fr-FR" sz="3600" b="1" dirty="0" smtClean="0">
                <a:solidFill>
                  <a:schemeClr val="bg1"/>
                </a:solidFill>
                <a:latin typeface="Trebuchet MS" pitchFamily="32" charset="0"/>
              </a:rPr>
              <a:t>PRESIDENT–ELECT 2010-2010</a:t>
            </a:r>
            <a:endParaRPr lang="fr-FR" sz="3600" b="1" dirty="0">
              <a:solidFill>
                <a:schemeClr val="bg1"/>
              </a:solidFill>
              <a:latin typeface="Trebuchet MS" pitchFamily="32" charset="0"/>
            </a:endParaRPr>
          </a:p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fr-FR" sz="3600" b="1" dirty="0" smtClean="0">
                <a:solidFill>
                  <a:schemeClr val="bg1"/>
                </a:solidFill>
                <a:latin typeface="Trebuchet MS" pitchFamily="32" charset="0"/>
              </a:rPr>
              <a:t>PRÉSIDENT–ÉLU </a:t>
            </a:r>
            <a:r>
              <a:rPr lang="fr-FR" sz="3600" b="1" dirty="0">
                <a:solidFill>
                  <a:schemeClr val="bg1"/>
                </a:solidFill>
                <a:latin typeface="Trebuchet MS" pitchFamily="32" charset="0"/>
              </a:rPr>
              <a:t>DE L’ICM </a:t>
            </a:r>
            <a:r>
              <a:rPr lang="fr-FR" sz="3600" b="1" dirty="0" smtClean="0">
                <a:solidFill>
                  <a:schemeClr val="bg1"/>
                </a:solidFill>
                <a:latin typeface="Trebuchet MS" pitchFamily="32" charset="0"/>
              </a:rPr>
              <a:t>2010-2011</a:t>
            </a:r>
            <a:endParaRPr lang="en-US" sz="3600" b="1" dirty="0">
              <a:solidFill>
                <a:schemeClr val="bg1"/>
              </a:solidFill>
              <a:latin typeface="Trebuchet MS" pitchFamily="32" charset="0"/>
            </a:endParaRPr>
          </a:p>
        </p:txBody>
      </p:sp>
      <p:sp>
        <p:nvSpPr>
          <p:cNvPr id="75780" name="Rectangle 4"/>
          <p:cNvSpPr>
            <a:spLocks noChangeArrowheads="1"/>
          </p:cNvSpPr>
          <p:nvPr/>
        </p:nvSpPr>
        <p:spPr bwMode="auto">
          <a:xfrm>
            <a:off x="1995488" y="3789363"/>
            <a:ext cx="3967162" cy="126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50800" dir="2700000">
              <a:srgbClr val="000000">
                <a:alpha val="43000"/>
              </a:srgbClr>
            </a:outerShdw>
          </a:effectLst>
        </p:spPr>
        <p:txBody>
          <a:bodyPr wrap="none" anchor="ctr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lang="en-US" sz="4400" dirty="0">
                <a:solidFill>
                  <a:schemeClr val="bg1"/>
                </a:solidFill>
                <a:latin typeface="Trebuchet MS" charset="0"/>
                <a:ea typeface="Times New Roman" charset="0"/>
                <a:cs typeface="Times New Roman" charset="0"/>
              </a:rPr>
              <a:t>Chuck Edwards</a:t>
            </a:r>
          </a:p>
          <a:p>
            <a:pPr algn="ctr">
              <a:defRPr/>
            </a:pPr>
            <a:r>
              <a:rPr lang="en-US" sz="3200" dirty="0">
                <a:solidFill>
                  <a:schemeClr val="bg1"/>
                </a:solidFill>
                <a:latin typeface="Trebuchet MS" charset="0"/>
                <a:ea typeface="Times New Roman" charset="0"/>
                <a:cs typeface="Times New Roman" charset="0"/>
              </a:rPr>
              <a:t>Saskatoon, SK</a:t>
            </a:r>
          </a:p>
        </p:txBody>
      </p:sp>
      <p:pic>
        <p:nvPicPr>
          <p:cNvPr id="87045" name="Picture 5" descr="Chuck Edwards.jpg                                              000001FEBig Chmackie                   C7D18EBD:"/>
          <p:cNvPicPr>
            <a:picLocks noChangeAspect="1" noChangeArrowheads="1"/>
          </p:cNvPicPr>
          <p:nvPr/>
        </p:nvPicPr>
        <p:blipFill>
          <a:blip r:embed="rId2">
            <a:lum bright="-3000" contrast="2000"/>
          </a:blip>
          <a:srcRect/>
          <a:stretch>
            <a:fillRect/>
          </a:stretch>
        </p:blipFill>
        <p:spPr bwMode="auto">
          <a:xfrm>
            <a:off x="7924800" y="2362200"/>
            <a:ext cx="3670300" cy="447516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75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5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87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9" grpId="0" autoUpdateAnimBg="0"/>
      <p:bldP spid="75780" grpId="0" autoUpdateAnimBg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9" name="Rectangle 3"/>
          <p:cNvSpPr>
            <a:spLocks noChangeArrowheads="1"/>
          </p:cNvSpPr>
          <p:nvPr/>
        </p:nvSpPr>
        <p:spPr bwMode="auto">
          <a:xfrm>
            <a:off x="1905000" y="228600"/>
            <a:ext cx="10820400" cy="1274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prstTxWarp prst="textNoShape">
              <a:avLst/>
            </a:prstTxWarp>
            <a:spAutoFit/>
          </a:bodyPr>
          <a:lstStyle/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fr-FR" sz="3600" b="1" dirty="0">
                <a:solidFill>
                  <a:schemeClr val="bg1"/>
                </a:solidFill>
                <a:latin typeface="Trebuchet MS" pitchFamily="32" charset="0"/>
              </a:rPr>
              <a:t>CIM</a:t>
            </a:r>
            <a:r>
              <a:rPr lang="fr-FR" sz="3600" b="1" dirty="0" smtClean="0">
                <a:solidFill>
                  <a:schemeClr val="bg1"/>
                </a:solidFill>
                <a:latin typeface="Trebuchet MS" pitchFamily="32" charset="0"/>
              </a:rPr>
              <a:t> INCOMING PRESIDENT–ELECT </a:t>
            </a:r>
            <a:r>
              <a:rPr lang="fr-FR" sz="3600" b="1" dirty="0">
                <a:solidFill>
                  <a:schemeClr val="bg1"/>
                </a:solidFill>
                <a:latin typeface="Trebuchet MS" pitchFamily="32" charset="0"/>
              </a:rPr>
              <a:t>2010-2011</a:t>
            </a:r>
          </a:p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fr-FR" sz="3600" b="1" dirty="0" smtClean="0">
                <a:solidFill>
                  <a:schemeClr val="bg1"/>
                </a:solidFill>
                <a:latin typeface="Trebuchet MS" pitchFamily="32" charset="0"/>
              </a:rPr>
              <a:t>PRÉSIDENT–ÉLU ENTRANT DE </a:t>
            </a:r>
            <a:r>
              <a:rPr lang="fr-FR" sz="3600" b="1" dirty="0">
                <a:solidFill>
                  <a:schemeClr val="bg1"/>
                </a:solidFill>
                <a:latin typeface="Trebuchet MS" pitchFamily="32" charset="0"/>
              </a:rPr>
              <a:t>L’ICM 2010-2011</a:t>
            </a:r>
            <a:endParaRPr lang="en-US" sz="3600" b="1" dirty="0">
              <a:solidFill>
                <a:schemeClr val="bg1"/>
              </a:solidFill>
              <a:latin typeface="Trebuchet MS" pitchFamily="32" charset="0"/>
            </a:endParaRPr>
          </a:p>
        </p:txBody>
      </p:sp>
      <p:sp>
        <p:nvSpPr>
          <p:cNvPr id="75780" name="Rectangle 4"/>
          <p:cNvSpPr>
            <a:spLocks noChangeArrowheads="1"/>
          </p:cNvSpPr>
          <p:nvPr/>
        </p:nvSpPr>
        <p:spPr bwMode="auto">
          <a:xfrm>
            <a:off x="1651409" y="3788659"/>
            <a:ext cx="4658497" cy="1261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50800" dir="2700000">
              <a:srgbClr val="000000">
                <a:alpha val="43000"/>
              </a:srgbClr>
            </a:outerShdw>
          </a:effectLst>
        </p:spPr>
        <p:txBody>
          <a:bodyPr wrap="none" anchor="ctr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lang="en-US" sz="4400" dirty="0" smtClean="0">
                <a:solidFill>
                  <a:schemeClr val="bg1"/>
                </a:solidFill>
                <a:latin typeface="Trebuchet MS" charset="0"/>
                <a:ea typeface="Times New Roman" charset="0"/>
                <a:cs typeface="Times New Roman" charset="0"/>
              </a:rPr>
              <a:t>Terence F. </a:t>
            </a:r>
            <a:r>
              <a:rPr lang="en-US" sz="4400" dirty="0">
                <a:solidFill>
                  <a:schemeClr val="bg1"/>
                </a:solidFill>
                <a:latin typeface="Trebuchet MS" charset="0"/>
                <a:ea typeface="Times New Roman" charset="0"/>
                <a:cs typeface="Times New Roman" charset="0"/>
              </a:rPr>
              <a:t>Bowles</a:t>
            </a:r>
            <a:endParaRPr lang="en-US" sz="4400" dirty="0" smtClean="0">
              <a:solidFill>
                <a:schemeClr val="bg1"/>
              </a:solidFill>
              <a:latin typeface="Trebuchet MS" charset="0"/>
              <a:ea typeface="Times New Roman" charset="0"/>
              <a:cs typeface="Times New Roman" charset="0"/>
            </a:endParaRPr>
          </a:p>
          <a:p>
            <a:pPr algn="ctr">
              <a:defRPr/>
            </a:pPr>
            <a:r>
              <a:rPr lang="en-US" sz="3200" dirty="0" smtClean="0">
                <a:solidFill>
                  <a:srgbClr val="FFFFFF"/>
                </a:solidFill>
                <a:latin typeface="Trebuchet MS" charset="0"/>
                <a:ea typeface="Times New Roman" charset="0"/>
                <a:cs typeface="Times New Roman" charset="0"/>
              </a:rPr>
              <a:t>Montréal</a:t>
            </a:r>
            <a:r>
              <a:rPr lang="en-US" sz="3200" dirty="0" smtClean="0">
                <a:solidFill>
                  <a:schemeClr val="bg1"/>
                </a:solidFill>
                <a:latin typeface="Trebuchet MS" charset="0"/>
                <a:ea typeface="Times New Roman" charset="0"/>
                <a:cs typeface="Times New Roman" charset="0"/>
              </a:rPr>
              <a:t>, </a:t>
            </a:r>
            <a:r>
              <a:rPr lang="en-US" sz="3200" dirty="0">
                <a:solidFill>
                  <a:schemeClr val="bg1"/>
                </a:solidFill>
                <a:latin typeface="Trebuchet MS" charset="0"/>
                <a:ea typeface="Times New Roman" charset="0"/>
                <a:cs typeface="Times New Roman" charset="0"/>
              </a:rPr>
              <a:t>PQ</a:t>
            </a: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/>
          <a:srcRect b="14840"/>
          <a:stretch>
            <a:fillRect/>
          </a:stretch>
        </p:blipFill>
        <p:spPr bwMode="auto">
          <a:xfrm>
            <a:off x="8000999" y="2362200"/>
            <a:ext cx="3566695" cy="44196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75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5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9" grpId="0" autoUpdateAnimBg="0"/>
      <p:bldP spid="75780" grpId="0" autoUpdateAnimBg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_CIM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Picture 2" descr="Title Slide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9" name="Picture 5" descr="DestinoLogoBlac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838200"/>
            <a:ext cx="13335000" cy="777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38099" dir="2700000" algn="ctr" rotWithShape="0">
              <a:srgbClr val="000000">
                <a:alpha val="74998"/>
              </a:srgb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"/>
          <p:cNvSpPr>
            <a:spLocks noChangeArrowheads="1"/>
          </p:cNvSpPr>
          <p:nvPr/>
        </p:nvSpPr>
        <p:spPr bwMode="auto">
          <a:xfrm>
            <a:off x="3314700" y="381000"/>
            <a:ext cx="8001000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spcBef>
                <a:spcPct val="50000"/>
              </a:spcBef>
            </a:pPr>
            <a:r>
              <a:rPr lang="en-US" sz="3600" b="1">
                <a:solidFill>
                  <a:schemeClr val="bg1"/>
                </a:solidFill>
                <a:latin typeface="Trebuchet MS" pitchFamily="32" charset="0"/>
              </a:rPr>
              <a:t>Fifty-Year Club</a:t>
            </a:r>
            <a:br>
              <a:rPr lang="en-US" sz="3600" b="1">
                <a:solidFill>
                  <a:schemeClr val="bg1"/>
                </a:solidFill>
                <a:latin typeface="Trebuchet MS" pitchFamily="32" charset="0"/>
              </a:rPr>
            </a:br>
            <a:r>
              <a:rPr lang="en-US" sz="3600" b="1">
                <a:solidFill>
                  <a:schemeClr val="bg1"/>
                </a:solidFill>
                <a:latin typeface="Trebuchet MS" pitchFamily="32" charset="0"/>
              </a:rPr>
              <a:t>Club des cinquante ans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14600" y="2438400"/>
            <a:ext cx="9250363" cy="5108575"/>
          </a:xfrm>
          <a:prstGeom prst="rect">
            <a:avLst/>
          </a:prstGeom>
          <a:noFill/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2" charset="0"/>
                <a:ea typeface="Trebuchet MS" pitchFamily="32" charset="0"/>
                <a:cs typeface="Trebuchet MS" pitchFamily="32" charset="0"/>
              </a:rPr>
              <a:t>William </a:t>
            </a:r>
            <a:r>
              <a:rPr lang="en-US" sz="4000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2" charset="0"/>
                <a:ea typeface="Trebuchet MS" pitchFamily="32" charset="0"/>
                <a:cs typeface="Trebuchet MS" pitchFamily="32" charset="0"/>
              </a:rPr>
              <a:t>Petruk</a:t>
            </a:r>
            <a:r>
              <a:rPr lang="en-US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2" charset="0"/>
                <a:ea typeface="Trebuchet MS" pitchFamily="32" charset="0"/>
                <a:cs typeface="Trebuchet MS" pitchFamily="32" charset="0"/>
              </a:rPr>
              <a:t>, Ottawa, ON</a:t>
            </a:r>
          </a:p>
          <a:p>
            <a:pPr>
              <a:spcAft>
                <a:spcPts val="1200"/>
              </a:spcAft>
            </a:pPr>
            <a:r>
              <a:rPr lang="en-US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2" charset="0"/>
                <a:ea typeface="Trebuchet MS" pitchFamily="32" charset="0"/>
                <a:cs typeface="Trebuchet MS" pitchFamily="32" charset="0"/>
              </a:rPr>
              <a:t>Keith N. </a:t>
            </a:r>
            <a:r>
              <a:rPr lang="en-US" sz="4000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2" charset="0"/>
                <a:ea typeface="Trebuchet MS" pitchFamily="32" charset="0"/>
                <a:cs typeface="Trebuchet MS" pitchFamily="32" charset="0"/>
              </a:rPr>
              <a:t>Pople</a:t>
            </a:r>
            <a:r>
              <a:rPr lang="en-US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2" charset="0"/>
                <a:ea typeface="Trebuchet MS" pitchFamily="32" charset="0"/>
                <a:cs typeface="Trebuchet MS" pitchFamily="32" charset="0"/>
              </a:rPr>
              <a:t>, West Vancouver, BC</a:t>
            </a:r>
          </a:p>
          <a:p>
            <a:pPr>
              <a:spcAft>
                <a:spcPts val="1200"/>
              </a:spcAft>
            </a:pPr>
            <a:r>
              <a:rPr lang="en-US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2" charset="0"/>
                <a:ea typeface="Trebuchet MS" pitchFamily="32" charset="0"/>
                <a:cs typeface="Trebuchet MS" pitchFamily="32" charset="0"/>
              </a:rPr>
              <a:t>John A. </a:t>
            </a:r>
            <a:r>
              <a:rPr lang="en-US" sz="4000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2" charset="0"/>
                <a:ea typeface="Trebuchet MS" pitchFamily="32" charset="0"/>
                <a:cs typeface="Trebuchet MS" pitchFamily="32" charset="0"/>
              </a:rPr>
              <a:t>Pursel</a:t>
            </a:r>
            <a:r>
              <a:rPr lang="en-US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2" charset="0"/>
                <a:ea typeface="Trebuchet MS" pitchFamily="32" charset="0"/>
                <a:cs typeface="Trebuchet MS" pitchFamily="32" charset="0"/>
              </a:rPr>
              <a:t>, </a:t>
            </a:r>
            <a:r>
              <a:rPr lang="en-US" sz="4000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2" charset="0"/>
                <a:ea typeface="Trebuchet MS" pitchFamily="32" charset="0"/>
                <a:cs typeface="Trebuchet MS" pitchFamily="32" charset="0"/>
              </a:rPr>
              <a:t>Wasaga</a:t>
            </a:r>
            <a:r>
              <a:rPr lang="en-US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2" charset="0"/>
                <a:ea typeface="Trebuchet MS" pitchFamily="32" charset="0"/>
                <a:cs typeface="Trebuchet MS" pitchFamily="32" charset="0"/>
              </a:rPr>
              <a:t> Beach, ON </a:t>
            </a:r>
          </a:p>
          <a:p>
            <a:pPr>
              <a:spcAft>
                <a:spcPts val="1200"/>
              </a:spcAft>
            </a:pPr>
            <a:r>
              <a:rPr lang="en-US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2" charset="0"/>
                <a:ea typeface="Trebuchet MS" pitchFamily="32" charset="0"/>
                <a:cs typeface="Trebuchet MS" pitchFamily="32" charset="0"/>
              </a:rPr>
              <a:t>William E. Stanley, West Vancouver, BC</a:t>
            </a:r>
          </a:p>
          <a:p>
            <a:pPr>
              <a:spcAft>
                <a:spcPts val="1200"/>
              </a:spcAft>
            </a:pPr>
            <a:r>
              <a:rPr lang="en-US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2" charset="0"/>
                <a:ea typeface="Trebuchet MS" pitchFamily="32" charset="0"/>
                <a:cs typeface="Trebuchet MS" pitchFamily="32" charset="0"/>
              </a:rPr>
              <a:t>H.R. </a:t>
            </a:r>
            <a:r>
              <a:rPr lang="en-US" sz="4000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2" charset="0"/>
                <a:ea typeface="Trebuchet MS" pitchFamily="32" charset="0"/>
                <a:cs typeface="Trebuchet MS" pitchFamily="32" charset="0"/>
              </a:rPr>
              <a:t>Steacy</a:t>
            </a:r>
            <a:r>
              <a:rPr lang="en-US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2" charset="0"/>
                <a:ea typeface="Trebuchet MS" pitchFamily="32" charset="0"/>
                <a:cs typeface="Trebuchet MS" pitchFamily="32" charset="0"/>
              </a:rPr>
              <a:t>, Ottawa, ON </a:t>
            </a:r>
          </a:p>
          <a:p>
            <a:pPr>
              <a:spcAft>
                <a:spcPts val="1200"/>
              </a:spcAft>
            </a:pPr>
            <a:r>
              <a:rPr lang="en-US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2" charset="0"/>
                <a:ea typeface="Trebuchet MS" pitchFamily="32" charset="0"/>
                <a:cs typeface="Trebuchet MS" pitchFamily="32" charset="0"/>
              </a:rPr>
              <a:t>Michael Sudbury</a:t>
            </a:r>
            <a:r>
              <a:rPr lang="en-US" sz="40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2" charset="0"/>
                <a:ea typeface="Trebuchet MS" pitchFamily="32" charset="0"/>
                <a:cs typeface="Trebuchet MS" pitchFamily="32" charset="0"/>
              </a:rPr>
              <a:t>, </a:t>
            </a:r>
            <a:r>
              <a:rPr lang="en-US" sz="4000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2" charset="0"/>
                <a:ea typeface="Trebuchet MS" pitchFamily="32" charset="0"/>
                <a:cs typeface="Trebuchet MS" pitchFamily="32" charset="0"/>
              </a:rPr>
              <a:t>Oakville</a:t>
            </a:r>
            <a:r>
              <a:rPr lang="en-US" sz="4000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2" charset="0"/>
                <a:ea typeface="Trebuchet MS" pitchFamily="32" charset="0"/>
                <a:cs typeface="Trebuchet MS" pitchFamily="32" charset="0"/>
              </a:rPr>
              <a:t>,</a:t>
            </a:r>
            <a:r>
              <a:rPr lang="en-US" sz="4000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2" charset="0"/>
                <a:ea typeface="Trebuchet MS" pitchFamily="32" charset="0"/>
                <a:cs typeface="Trebuchet MS" pitchFamily="32" charset="0"/>
              </a:rPr>
              <a:t>ON</a:t>
            </a:r>
            <a:r>
              <a:rPr lang="en-US" sz="40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2" charset="0"/>
                <a:ea typeface="Trebuchet MS" pitchFamily="32" charset="0"/>
                <a:cs typeface="Trebuchet MS" pitchFamily="32" charset="0"/>
              </a:rPr>
              <a:t> </a:t>
            </a:r>
            <a:endParaRPr lang="en-US" sz="400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rebuchet MS" pitchFamily="32" charset="0"/>
              <a:ea typeface="Trebuchet MS" pitchFamily="32" charset="0"/>
              <a:cs typeface="Trebuchet MS" pitchFamily="32" charset="0"/>
            </a:endParaRPr>
          </a:p>
          <a:p>
            <a:endParaRPr lang="en-US" dirty="0">
              <a:effectLst>
                <a:outerShdw blurRad="38100" dist="38100" dir="2700000" algn="tl">
                  <a:srgbClr val="FFFFFF"/>
                </a:outerShdw>
              </a:effectLst>
              <a:latin typeface="Trebuchet MS" pitchFamily="32" charset="0"/>
              <a:ea typeface="Trebuchet MS" pitchFamily="32" charset="0"/>
              <a:cs typeface="Trebuchet MS" pitchFamily="32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/>
          <p:cNvSpPr>
            <a:spLocks noChangeArrowheads="1"/>
          </p:cNvSpPr>
          <p:nvPr/>
        </p:nvSpPr>
        <p:spPr bwMode="auto">
          <a:xfrm>
            <a:off x="3314700" y="381000"/>
            <a:ext cx="8001000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spcBef>
                <a:spcPct val="50000"/>
              </a:spcBef>
            </a:pPr>
            <a:r>
              <a:rPr lang="en-US" sz="3600" b="1">
                <a:solidFill>
                  <a:schemeClr val="bg1"/>
                </a:solidFill>
                <a:latin typeface="Trebuchet MS" pitchFamily="32" charset="0"/>
              </a:rPr>
              <a:t>Fifty-Year Club</a:t>
            </a:r>
            <a:br>
              <a:rPr lang="en-US" sz="3600" b="1">
                <a:solidFill>
                  <a:schemeClr val="bg1"/>
                </a:solidFill>
                <a:latin typeface="Trebuchet MS" pitchFamily="32" charset="0"/>
              </a:rPr>
            </a:br>
            <a:r>
              <a:rPr lang="en-US" sz="3600" b="1">
                <a:solidFill>
                  <a:schemeClr val="bg1"/>
                </a:solidFill>
                <a:latin typeface="Trebuchet MS" pitchFamily="32" charset="0"/>
              </a:rPr>
              <a:t>Club des cinquante ans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819400" y="2438400"/>
            <a:ext cx="8851900" cy="5108575"/>
          </a:xfrm>
          <a:prstGeom prst="rect">
            <a:avLst/>
          </a:prstGeom>
          <a:noFill/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2" charset="0"/>
                <a:ea typeface="Trebuchet MS" pitchFamily="32" charset="0"/>
                <a:cs typeface="Trebuchet MS" pitchFamily="32" charset="0"/>
              </a:rPr>
              <a:t>William I. Turner Jr., Montreal, QC </a:t>
            </a:r>
          </a:p>
          <a:p>
            <a:pPr algn="ctr">
              <a:spcAft>
                <a:spcPts val="1200"/>
              </a:spcAft>
            </a:pPr>
            <a:r>
              <a:rPr lang="en-US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2" charset="0"/>
                <a:ea typeface="Trebuchet MS" pitchFamily="32" charset="0"/>
                <a:cs typeface="Trebuchet MS" pitchFamily="32" charset="0"/>
              </a:rPr>
              <a:t>John </a:t>
            </a:r>
            <a:r>
              <a:rPr lang="en-US" sz="4000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2" charset="0"/>
                <a:ea typeface="Trebuchet MS" pitchFamily="32" charset="0"/>
                <a:cs typeface="Trebuchet MS" pitchFamily="32" charset="0"/>
              </a:rPr>
              <a:t>E.Udd</a:t>
            </a:r>
            <a:r>
              <a:rPr lang="en-US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2" charset="0"/>
                <a:ea typeface="Trebuchet MS" pitchFamily="32" charset="0"/>
                <a:cs typeface="Trebuchet MS" pitchFamily="32" charset="0"/>
              </a:rPr>
              <a:t>, </a:t>
            </a:r>
            <a:r>
              <a:rPr lang="en-US" sz="40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2" charset="0"/>
                <a:ea typeface="Trebuchet MS" pitchFamily="32" charset="0"/>
                <a:cs typeface="Trebuchet MS" pitchFamily="32" charset="0"/>
              </a:rPr>
              <a:t>Nepean, </a:t>
            </a:r>
            <a:r>
              <a:rPr lang="en-US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2" charset="0"/>
                <a:ea typeface="Trebuchet MS" pitchFamily="32" charset="0"/>
                <a:cs typeface="Trebuchet MS" pitchFamily="32" charset="0"/>
              </a:rPr>
              <a:t>ON </a:t>
            </a:r>
          </a:p>
          <a:p>
            <a:pPr algn="ctr">
              <a:spcAft>
                <a:spcPts val="1200"/>
              </a:spcAft>
            </a:pPr>
            <a:r>
              <a:rPr lang="en-US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2" charset="0"/>
                <a:ea typeface="Trebuchet MS" pitchFamily="32" charset="0"/>
                <a:cs typeface="Trebuchet MS" pitchFamily="32" charset="0"/>
              </a:rPr>
              <a:t>Douglas G. Valentine, Oakville, ON </a:t>
            </a:r>
          </a:p>
          <a:p>
            <a:pPr algn="ctr">
              <a:spcAft>
                <a:spcPts val="1200"/>
              </a:spcAft>
            </a:pPr>
            <a:r>
              <a:rPr lang="en-US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2" charset="0"/>
                <a:ea typeface="Trebuchet MS" pitchFamily="32" charset="0"/>
                <a:cs typeface="Trebuchet MS" pitchFamily="32" charset="0"/>
              </a:rPr>
              <a:t>Robert E. Van </a:t>
            </a:r>
            <a:r>
              <a:rPr lang="en-US" sz="4000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2" charset="0"/>
                <a:ea typeface="Trebuchet MS" pitchFamily="32" charset="0"/>
                <a:cs typeface="Trebuchet MS" pitchFamily="32" charset="0"/>
              </a:rPr>
              <a:t>Tassell</a:t>
            </a:r>
            <a:r>
              <a:rPr lang="en-US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2" charset="0"/>
                <a:ea typeface="Trebuchet MS" pitchFamily="32" charset="0"/>
                <a:cs typeface="Trebuchet MS" pitchFamily="32" charset="0"/>
              </a:rPr>
              <a:t>, High River, AB </a:t>
            </a:r>
          </a:p>
          <a:p>
            <a:pPr algn="ctr">
              <a:spcAft>
                <a:spcPts val="1200"/>
              </a:spcAft>
            </a:pPr>
            <a:r>
              <a:rPr lang="en-US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2" charset="0"/>
                <a:ea typeface="Trebuchet MS" pitchFamily="32" charset="0"/>
                <a:cs typeface="Trebuchet MS" pitchFamily="32" charset="0"/>
              </a:rPr>
              <a:t>Richard A. </a:t>
            </a:r>
            <a:r>
              <a:rPr lang="en-US" sz="4000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2" charset="0"/>
                <a:ea typeface="Trebuchet MS" pitchFamily="32" charset="0"/>
                <a:cs typeface="Trebuchet MS" pitchFamily="32" charset="0"/>
              </a:rPr>
              <a:t>Walli</a:t>
            </a:r>
            <a:r>
              <a:rPr lang="en-US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2" charset="0"/>
                <a:ea typeface="Trebuchet MS" pitchFamily="32" charset="0"/>
                <a:cs typeface="Trebuchet MS" pitchFamily="32" charset="0"/>
              </a:rPr>
              <a:t>, Oshawa, ON</a:t>
            </a:r>
          </a:p>
          <a:p>
            <a:pPr algn="ctr">
              <a:spcAft>
                <a:spcPts val="1200"/>
              </a:spcAft>
            </a:pPr>
            <a:r>
              <a:rPr lang="en-US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2" charset="0"/>
                <a:ea typeface="Trebuchet MS" pitchFamily="32" charset="0"/>
                <a:cs typeface="Trebuchet MS" pitchFamily="32" charset="0"/>
              </a:rPr>
              <a:t>Edward M. (Ted) Yates, Toronto, ON</a:t>
            </a:r>
          </a:p>
          <a:p>
            <a:pPr algn="ctr"/>
            <a:endParaRPr lang="en-US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2362200" y="304800"/>
            <a:ext cx="99060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3600" b="1">
                <a:solidFill>
                  <a:schemeClr val="bg1"/>
                </a:solidFill>
                <a:latin typeface="Trebuchet MS" pitchFamily="32" charset="0"/>
              </a:rPr>
              <a:t>CIM Fellowship</a:t>
            </a:r>
            <a:br>
              <a:rPr lang="fr-FR" sz="3600" b="1">
                <a:solidFill>
                  <a:schemeClr val="bg1"/>
                </a:solidFill>
                <a:latin typeface="Trebuchet MS" pitchFamily="32" charset="0"/>
              </a:rPr>
            </a:br>
            <a:r>
              <a:rPr lang="fr-FR" sz="3600" b="1">
                <a:solidFill>
                  <a:schemeClr val="bg1"/>
                </a:solidFill>
                <a:latin typeface="Trebuchet MS" pitchFamily="32" charset="0"/>
              </a:rPr>
              <a:t>Confrérie de l’ICM</a:t>
            </a:r>
            <a:endParaRPr lang="en-US" sz="3600" b="1">
              <a:solidFill>
                <a:schemeClr val="bg1"/>
              </a:solidFill>
              <a:latin typeface="Trebuchet MS" pitchFamily="32" charset="0"/>
            </a:endParaRPr>
          </a:p>
        </p:txBody>
      </p:sp>
      <p:pic>
        <p:nvPicPr>
          <p:cNvPr id="23555" name="Picture 3" descr="CIMFellowshipb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94338" y="2209800"/>
            <a:ext cx="3641725" cy="462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autoUpdateAnimBg="0"/>
    </p:bld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30651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30651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1894</TotalTime>
  <Words>1266</Words>
  <Application>Microsoft Macintosh PowerPoint</Application>
  <PresentationFormat>Custom</PresentationFormat>
  <Paragraphs>235</Paragraphs>
  <Slides>69</Slides>
  <Notes>3</Notes>
  <HiddenSlides>2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69</vt:i4>
      </vt:variant>
    </vt:vector>
  </HeadingPairs>
  <TitlesOfParts>
    <vt:vector size="70" baseType="lpstr">
      <vt:lpstr>Default Design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  <vt:lpstr>Slide 60</vt:lpstr>
      <vt:lpstr>Slide 61</vt:lpstr>
      <vt:lpstr>Slide 62</vt:lpstr>
      <vt:lpstr>Slide 63</vt:lpstr>
      <vt:lpstr>Slide 64</vt:lpstr>
      <vt:lpstr>Slide 65</vt:lpstr>
      <vt:lpstr>Slide 66</vt:lpstr>
      <vt:lpstr>Slide 67</vt:lpstr>
      <vt:lpstr>Slide 68</vt:lpstr>
      <vt:lpstr>Slide 69</vt:lpstr>
    </vt:vector>
  </TitlesOfParts>
  <Company>ף퀀]翘/㴨뿿췀ؔ爰]翘פ⛼뿿춰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Miguel Camaro</dc:creator>
  <cp:lastModifiedBy>Bruce Hitchen</cp:lastModifiedBy>
  <cp:revision>75</cp:revision>
  <cp:lastPrinted>2010-04-30T22:15:08Z</cp:lastPrinted>
  <dcterms:created xsi:type="dcterms:W3CDTF">2010-05-05T20:49:59Z</dcterms:created>
  <dcterms:modified xsi:type="dcterms:W3CDTF">2010-05-05T23:33:50Z</dcterms:modified>
</cp:coreProperties>
</file>